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7"/>
  </p:notes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3" r:id="rId12"/>
    <p:sldId id="262" r:id="rId13"/>
    <p:sldId id="273" r:id="rId14"/>
    <p:sldId id="274" r:id="rId15"/>
    <p:sldId id="275" r:id="rId16"/>
    <p:sldId id="265" r:id="rId17"/>
    <p:sldId id="276" r:id="rId18"/>
    <p:sldId id="277" r:id="rId19"/>
    <p:sldId id="278" r:id="rId20"/>
    <p:sldId id="280" r:id="rId21"/>
    <p:sldId id="279" r:id="rId22"/>
    <p:sldId id="283" r:id="rId23"/>
    <p:sldId id="284" r:id="rId24"/>
    <p:sldId id="282" r:id="rId25"/>
    <p:sldId id="286" r:id="rId26"/>
    <p:sldId id="285" r:id="rId27"/>
    <p:sldId id="287" r:id="rId28"/>
    <p:sldId id="288" r:id="rId29"/>
    <p:sldId id="289" r:id="rId30"/>
    <p:sldId id="290" r:id="rId31"/>
    <p:sldId id="292" r:id="rId32"/>
    <p:sldId id="293" r:id="rId33"/>
    <p:sldId id="291" r:id="rId34"/>
    <p:sldId id="294" r:id="rId35"/>
    <p:sldId id="297" r:id="rId36"/>
    <p:sldId id="298" r:id="rId37"/>
    <p:sldId id="299" r:id="rId38"/>
    <p:sldId id="300" r:id="rId39"/>
    <p:sldId id="301" r:id="rId40"/>
    <p:sldId id="302" r:id="rId41"/>
    <p:sldId id="295" r:id="rId42"/>
    <p:sldId id="296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9" r:id="rId53"/>
    <p:sldId id="318" r:id="rId54"/>
    <p:sldId id="312" r:id="rId55"/>
    <p:sldId id="313" r:id="rId56"/>
    <p:sldId id="314" r:id="rId57"/>
    <p:sldId id="315" r:id="rId58"/>
    <p:sldId id="316" r:id="rId59"/>
    <p:sldId id="317" r:id="rId60"/>
    <p:sldId id="321" r:id="rId61"/>
    <p:sldId id="322" r:id="rId62"/>
    <p:sldId id="336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4D8E3-1B73-43EC-9DB6-40BC9CE13F63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2921-320E-4A86-BC89-672412A699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60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BC9201C-C8AD-4A8D-A391-25E521EC52B9}" type="slidenum">
              <a:rPr lang="en-US" altLang="en-US" sz="1200" smtClean="0">
                <a:solidFill>
                  <a:prstClr val="black"/>
                </a:solidFill>
              </a:rPr>
              <a:pPr/>
              <a:t>10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F91E04-8AD9-4DF4-9B27-79D44CB41A71}" type="slidenum">
              <a:rPr lang="en-US" altLang="en-US" sz="1200" smtClean="0">
                <a:latin typeface="Arial" pitchFamily="34" charset="0"/>
              </a:rPr>
              <a:pPr/>
              <a:t>20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C11B5F1-6A36-4977-848D-B987A83E1C44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F7F94C1-FF07-49F7-8E45-A05CAD7F7A2C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C53EC25-70FA-449B-8422-8B47375E698E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When the gas in the blue balloon is cooled at constant pressure, the volume of the gas decreases. When the gas is heated at constant pressure, the volume increases.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Calculating </a:t>
            </a:r>
            <a:r>
              <a:rPr lang="en-US" altLang="en-US" b="1" i="1" smtClean="0">
                <a:solidFill>
                  <a:srgbClr val="000000"/>
                </a:solidFill>
                <a:latin typeface="Arial" pitchFamily="34" charset="0"/>
              </a:rPr>
              <a:t>What is the ratio of volume to temperature for each set of conditions? Round your answer to two significant figures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0E83153-67C5-4171-8E47-F5128BE6FDA8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This graph shows how the volume changes as the temperature of a gas changes.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INTERPRETING GRAPHS a. Observing</a:t>
            </a: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What is the unit of temperature?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b. Drawing Conclusions</a:t>
            </a: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What happens to the volume as the temperature rises?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c. Predicting</a:t>
            </a: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If the temperature of a gas were 0 K, what would the volume of the gas be?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C03B2B0-E350-4024-A73E-2107EE7BCCEC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1210F3A-26D5-4E44-BF6C-DA96362F89E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75BA7EE-84AE-4075-81B4-0710AD9BFDA0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12FBFB-7AE1-44E3-9663-CB27B7449767}" type="slidenum">
              <a:rPr lang="en-US" altLang="en-US" sz="1200" smtClean="0">
                <a:latin typeface="Arial" pitchFamily="34" charset="0"/>
              </a:rPr>
              <a:pPr/>
              <a:t>28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23CE3A-5FF4-444B-A0EA-0E5D1AF08DFA}" type="slidenum">
              <a:rPr lang="en-US" altLang="en-US" sz="1200" smtClean="0">
                <a:latin typeface="Arial" pitchFamily="34" charset="0"/>
              </a:rPr>
              <a:pPr/>
              <a:t>29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78850E1-B04C-4C97-A303-4BFAB31D48A9}" type="slidenum">
              <a:rPr lang="en-US" altLang="en-US" sz="1200" smtClean="0">
                <a:solidFill>
                  <a:prstClr val="black"/>
                </a:solidFill>
              </a:rPr>
              <a:pPr/>
              <a:t>11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6C015F2-47FD-41D1-A659-20F015586496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68DF361-EBC3-4563-89FE-F2C0C82CCAD2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DCB23FF-C257-4920-890A-C86996EC9933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When a gas is heated at constant volume, the pressure increases.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Interpreting Diagrams </a:t>
            </a:r>
            <a:r>
              <a:rPr lang="en-US" altLang="en-US" b="1" i="1" smtClean="0">
                <a:solidFill>
                  <a:srgbClr val="000000"/>
                </a:solidFill>
                <a:latin typeface="Arial" pitchFamily="34" charset="0"/>
              </a:rPr>
              <a:t>How can you tell from the drawings that there is a fixed amount of gas in the cylinders?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7768581-0AE0-40B4-8964-3502A7C1C0D0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CA6569E-C335-41C7-96EA-7B1E7186EA0C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In a pressure cooker, food cooks faster than in an ordinary pot with a lid.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32B037B-5657-4299-BF8A-65B031847E37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D41707F-DA1F-4175-A55C-9B794ACB5BC7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A2D6D57-1D03-4EE1-B302-1DC917352B68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51D85D-5CAC-4C8E-8B31-9C7A1905CC9C}" type="slidenum">
              <a:rPr lang="en-US" altLang="en-US" sz="1200" smtClean="0">
                <a:latin typeface="Arial" pitchFamily="34" charset="0"/>
              </a:rPr>
              <a:pPr/>
              <a:t>38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462476-9A85-4A2B-9990-BA10D99981E8}" type="slidenum">
              <a:rPr lang="en-US" altLang="en-US" sz="1200" smtClean="0">
                <a:latin typeface="Arial" pitchFamily="34" charset="0"/>
              </a:rPr>
              <a:pPr/>
              <a:t>39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B72E1E3-78DA-4425-9856-2D174D380960}" type="slidenum">
              <a:rPr lang="en-US" altLang="en-US" sz="1200" smtClean="0">
                <a:solidFill>
                  <a:prstClr val="black"/>
                </a:solidFill>
              </a:rPr>
              <a:pPr/>
              <a:t>12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2FF9759-A27F-47FD-867C-F4569B035412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2688CA2-850D-4D80-B94F-305AA0C247AC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6DD74BE-CFB9-49F2-85DF-D94C137FEDA7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3929AD5-CBF4-47DE-AAB7-EA5904EA322A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4DE60A6-6B0E-48D0-8158-DCE7324C06FC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BBCBECA-3CF5-489A-AC24-E6B5EE5C15F1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2AD6A86-F903-443F-B915-C5DD8303F310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F9E54F-BEB1-4B1F-89C7-C570DC207860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04B074A-FA48-4383-AE70-883F4B64F17A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557FDBE-A89C-467E-AB09-B6F9B5261A3E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3C0BF86-A1D1-4C87-BC69-C36CF1A54DAB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E1C35EB-077F-42B1-A114-257C45A9EE87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C8BDE25-073C-43C9-89FB-6AA24934CED6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Weather balloons carry instruments that can gather data about Earth’s atmosphere.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Predicting </a:t>
            </a:r>
            <a:r>
              <a:rPr lang="en-US" altLang="en-US" b="1" i="1" smtClean="0">
                <a:solidFill>
                  <a:srgbClr val="000000"/>
                </a:solidFill>
                <a:latin typeface="Arial" pitchFamily="34" charset="0"/>
              </a:rPr>
              <a:t>Explain why helium is more likely than air to be used in weather balloons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016D60B-06CF-4318-8B9A-70F5ED86748B}" type="slidenum">
              <a:rPr lang="en-US" altLang="en-US" sz="1200" smtClean="0">
                <a:solidFill>
                  <a:prstClr val="black"/>
                </a:solidFill>
              </a:rPr>
              <a:pPr/>
              <a:t>54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1EC619D-7379-4522-A8EC-59B90A3736E8}" type="slidenum">
              <a:rPr lang="en-US" altLang="en-US" sz="1200" smtClean="0">
                <a:solidFill>
                  <a:prstClr val="black"/>
                </a:solidFill>
              </a:rPr>
              <a:pPr/>
              <a:t>55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CC29307-44E1-401F-9E13-F4908401F889}" type="slidenum">
              <a:rPr lang="en-US" altLang="en-US" sz="1200" smtClean="0">
                <a:solidFill>
                  <a:prstClr val="black"/>
                </a:solidFill>
              </a:rPr>
              <a:pPr/>
              <a:t>56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AC8EA83-3C33-4EC4-8171-BF013F642231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16497E1-CDA1-4404-9D73-BD9AB858CAF0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A2D6EEF-2E5F-4A05-AFFB-9D74BCBA4CA8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AE1B246-BD59-49FA-ACD7-A8CE55C2ECC6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8889858-7FBE-4F85-91D9-63BEFEA464FF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A20EB68-86B5-4794-8FCB-4B71B5E0AE37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The pressure of a gas changes as the volume changes.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INTERPRETING GRAPHS</a:t>
            </a: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a. Observing</a:t>
            </a: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When the volume is 2.0 L, what is the pressure?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b. Predicting</a:t>
            </a: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What would the pressure be if the volume were increased to 3.0 L? </a:t>
            </a: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</a:rPr>
              <a:t>c. Drawing Conclusions</a:t>
            </a:r>
            <a:r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t> Based on the shape of the graph, describe the general pressure-volume relationship.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23593D6-E6E9-451C-A52F-E6999B00526C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DAA67AB-AAD7-43D8-8000-533D01D419EA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27034C5-A752-41D6-881A-7DF245B38450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153CD4F-0386-49BE-B2D1-43BB3D7D488F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 this flask used to store liquid nitrogen, there are two walls with a vacuum in between.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17F2521-894A-4362-AA34-85ED4E1B8DA6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E6470C3-BE2F-4BCF-B29F-19632580883A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This graph shows how real gases deviate from the ideal gas law at high pressures. </a:t>
            </a:r>
            <a:r>
              <a:rPr lang="en-US" altLang="en-US" b="1" smtClean="0">
                <a:solidFill>
                  <a:srgbClr val="000000"/>
                </a:solidFill>
              </a:rPr>
              <a:t>INTERPRETING GRAPHS</a:t>
            </a:r>
            <a:r>
              <a:rPr lang="en-US" altLang="en-US" smtClean="0">
                <a:solidFill>
                  <a:srgbClr val="000000"/>
                </a:solidFill>
              </a:rPr>
              <a:t> </a:t>
            </a:r>
            <a:r>
              <a:rPr lang="en-US" altLang="en-US" b="1" smtClean="0">
                <a:solidFill>
                  <a:srgbClr val="000000"/>
                </a:solidFill>
              </a:rPr>
              <a:t>a. Observing</a:t>
            </a:r>
            <a:r>
              <a:rPr lang="en-US" altLang="en-US" smtClean="0">
                <a:solidFill>
                  <a:srgbClr val="000000"/>
                </a:solidFill>
              </a:rPr>
              <a:t> What are the values of (</a:t>
            </a:r>
            <a:r>
              <a:rPr lang="en-US" altLang="en-US" i="1" smtClean="0">
                <a:solidFill>
                  <a:srgbClr val="000000"/>
                </a:solidFill>
              </a:rPr>
              <a:t>PV</a:t>
            </a:r>
            <a:r>
              <a:rPr lang="en-US" altLang="en-US" smtClean="0">
                <a:solidFill>
                  <a:srgbClr val="000000"/>
                </a:solidFill>
              </a:rPr>
              <a:t>)/(</a:t>
            </a:r>
            <a:r>
              <a:rPr lang="en-US" altLang="en-US" i="1" smtClean="0">
                <a:solidFill>
                  <a:srgbClr val="000000"/>
                </a:solidFill>
              </a:rPr>
              <a:t>nRT</a:t>
            </a:r>
            <a:r>
              <a:rPr lang="en-US" altLang="en-US" smtClean="0">
                <a:solidFill>
                  <a:srgbClr val="000000"/>
                </a:solidFill>
              </a:rPr>
              <a:t>) for an ideal gas at 20,000 and 60,000 kPa? </a:t>
            </a:r>
            <a:r>
              <a:rPr lang="en-US" altLang="en-US" b="1" smtClean="0">
                <a:solidFill>
                  <a:srgbClr val="000000"/>
                </a:solidFill>
              </a:rPr>
              <a:t>b. Comparing</a:t>
            </a:r>
            <a:r>
              <a:rPr lang="en-US" altLang="en-US" smtClean="0">
                <a:solidFill>
                  <a:srgbClr val="000000"/>
                </a:solidFill>
              </a:rPr>
              <a:t> What variable is responsible for the differences between the two (CH</a:t>
            </a:r>
            <a:r>
              <a:rPr lang="en-US" altLang="en-US" baseline="-25000" smtClean="0">
                <a:solidFill>
                  <a:srgbClr val="000000"/>
                </a:solidFill>
              </a:rPr>
              <a:t>4</a:t>
            </a:r>
            <a:r>
              <a:rPr lang="en-US" altLang="en-US" smtClean="0">
                <a:solidFill>
                  <a:srgbClr val="000000"/>
                </a:solidFill>
              </a:rPr>
              <a:t>) curves? </a:t>
            </a:r>
            <a:r>
              <a:rPr lang="en-US" altLang="en-US" b="1" smtClean="0">
                <a:solidFill>
                  <a:srgbClr val="000000"/>
                </a:solidFill>
              </a:rPr>
              <a:t>c. Making Generalizations</a:t>
            </a:r>
            <a:r>
              <a:rPr lang="en-US" altLang="en-US" smtClean="0">
                <a:solidFill>
                  <a:srgbClr val="000000"/>
                </a:solidFill>
              </a:rPr>
              <a:t> How does an increase in pressure affect the </a:t>
            </a:r>
            <a:r>
              <a:rPr lang="en-US" altLang="en-US" i="1" smtClean="0">
                <a:solidFill>
                  <a:srgbClr val="000000"/>
                </a:solidFill>
              </a:rPr>
              <a:t>(PV</a:t>
            </a:r>
            <a:r>
              <a:rPr lang="en-US" altLang="en-US" smtClean="0">
                <a:solidFill>
                  <a:srgbClr val="000000"/>
                </a:solidFill>
              </a:rPr>
              <a:t>)/(</a:t>
            </a:r>
            <a:r>
              <a:rPr lang="en-US" altLang="en-US" i="1" smtClean="0">
                <a:solidFill>
                  <a:srgbClr val="000000"/>
                </a:solidFill>
              </a:rPr>
              <a:t>nRT</a:t>
            </a:r>
            <a:r>
              <a:rPr lang="en-US" altLang="en-US" smtClean="0">
                <a:solidFill>
                  <a:srgbClr val="000000"/>
                </a:solidFill>
              </a:rPr>
              <a:t> ) ratio for real gases?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BDB1854-016D-480F-AF14-5BC366742F64}" type="slidenum">
              <a:rPr lang="en-US" altLang="en-US" sz="1200">
                <a:solidFill>
                  <a:prstClr val="black"/>
                </a:solidFill>
              </a:rPr>
              <a:pPr/>
              <a:t>70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697E4C0-F45E-49AB-A72B-958E9CE3A199}" type="slidenum">
              <a:rPr lang="en-US" altLang="en-US" sz="1200">
                <a:solidFill>
                  <a:prstClr val="black"/>
                </a:solidFill>
              </a:rPr>
              <a:pPr/>
              <a:t>71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481D088-B846-4442-80EB-00F5104357A0}" type="slidenum">
              <a:rPr lang="en-US" altLang="en-US" sz="1200">
                <a:solidFill>
                  <a:prstClr val="black"/>
                </a:solidFill>
              </a:rPr>
              <a:pPr/>
              <a:t>72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3FA275-D73B-47CE-A272-B72A07FD5249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391706C-88D1-4753-ACB2-31F198607974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A246063-D1E0-4A2A-8C66-5F2C85C0AB5D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500093-CB6E-4716-AA23-50D3962FCCAC}" type="slidenum">
              <a:rPr lang="en-US" altLang="en-US" sz="1200" smtClean="0">
                <a:latin typeface="Arial" pitchFamily="34" charset="0"/>
              </a:rPr>
              <a:pPr/>
              <a:t>19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72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8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721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165081 w 794"/>
                <a:gd name="T1" fmla="*/ 213170 h 414"/>
                <a:gd name="T2" fmla="*/ 1041929 w 794"/>
                <a:gd name="T3" fmla="*/ 171664 h 414"/>
                <a:gd name="T4" fmla="*/ 816104 w 794"/>
                <a:gd name="T5" fmla="*/ 113430 h 414"/>
                <a:gd name="T6" fmla="*/ 104152 w 794"/>
                <a:gd name="T7" fmla="*/ 0 h 414"/>
                <a:gd name="T8" fmla="*/ 33591 w 794"/>
                <a:gd name="T9" fmla="*/ 10747 h 414"/>
                <a:gd name="T10" fmla="*/ 0 w 794"/>
                <a:gd name="T11" fmla="*/ 44832 h 414"/>
                <a:gd name="T12" fmla="*/ 40936 w 794"/>
                <a:gd name="T13" fmla="*/ 83723 h 414"/>
                <a:gd name="T14" fmla="*/ 836357 w 794"/>
                <a:gd name="T15" fmla="*/ 220863 h 414"/>
                <a:gd name="T16" fmla="*/ 1010635 w 794"/>
                <a:gd name="T17" fmla="*/ 212081 h 414"/>
                <a:gd name="T18" fmla="*/ 1151541 w 794"/>
                <a:gd name="T19" fmla="*/ 223440 h 414"/>
                <a:gd name="T20" fmla="*/ 1165081 w 794"/>
                <a:gd name="T21" fmla="*/ 213170 h 414"/>
                <a:gd name="T22" fmla="*/ 1165081 w 794"/>
                <a:gd name="T23" fmla="*/ 2131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555 w 1586"/>
                <a:gd name="T1" fmla="*/ 0 h 821"/>
                <a:gd name="T2" fmla="*/ 15107 w 1586"/>
                <a:gd name="T3" fmla="*/ 2167 h 821"/>
                <a:gd name="T4" fmla="*/ 16207 w 1586"/>
                <a:gd name="T5" fmla="*/ 2664 h 821"/>
                <a:gd name="T6" fmla="*/ 18003 w 1586"/>
                <a:gd name="T7" fmla="*/ 3307 h 821"/>
                <a:gd name="T8" fmla="*/ 17765 w 1586"/>
                <a:gd name="T9" fmla="*/ 3428 h 821"/>
                <a:gd name="T10" fmla="*/ 15320 w 1586"/>
                <a:gd name="T11" fmla="*/ 3286 h 821"/>
                <a:gd name="T12" fmla="*/ 12994 w 1586"/>
                <a:gd name="T13" fmla="*/ 3387 h 821"/>
                <a:gd name="T14" fmla="*/ 470 w 1586"/>
                <a:gd name="T15" fmla="*/ 1247 h 821"/>
                <a:gd name="T16" fmla="*/ 0 w 1586"/>
                <a:gd name="T17" fmla="*/ 627 h 821"/>
                <a:gd name="T18" fmla="*/ 521 w 1586"/>
                <a:gd name="T19" fmla="*/ 132 h 821"/>
                <a:gd name="T20" fmla="*/ 1555 w 1586"/>
                <a:gd name="T21" fmla="*/ 0 h 821"/>
                <a:gd name="T22" fmla="*/ 15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385 h 747"/>
                <a:gd name="T2" fmla="*/ 10653 w 1049"/>
                <a:gd name="T3" fmla="*/ 3186 h 747"/>
                <a:gd name="T4" fmla="*/ 10851 w 1049"/>
                <a:gd name="T5" fmla="*/ 2278 h 747"/>
                <a:gd name="T6" fmla="*/ 12121 w 1049"/>
                <a:gd name="T7" fmla="*/ 1801 h 747"/>
                <a:gd name="T8" fmla="*/ 901 w 1049"/>
                <a:gd name="T9" fmla="*/ 0 h 747"/>
                <a:gd name="T10" fmla="*/ 0 w 1049"/>
                <a:gd name="T11" fmla="*/ 540 h 747"/>
                <a:gd name="T12" fmla="*/ 0 w 1049"/>
                <a:gd name="T13" fmla="*/ 1385 h 747"/>
                <a:gd name="T14" fmla="*/ 0 w 1049"/>
                <a:gd name="T15" fmla="*/ 138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237 w 150"/>
                  <a:gd name="T1" fmla="*/ 0 h 173"/>
                  <a:gd name="T2" fmla="*/ 455 w 150"/>
                  <a:gd name="T3" fmla="*/ 294 h 173"/>
                  <a:gd name="T4" fmla="*/ 0 w 150"/>
                  <a:gd name="T5" fmla="*/ 768 h 173"/>
                  <a:gd name="T6" fmla="*/ 900 w 150"/>
                  <a:gd name="T7" fmla="*/ 710 h 173"/>
                  <a:gd name="T8" fmla="*/ 1160 w 150"/>
                  <a:gd name="T9" fmla="*/ 375 h 173"/>
                  <a:gd name="T10" fmla="*/ 1692 w 150"/>
                  <a:gd name="T11" fmla="*/ 119 h 173"/>
                  <a:gd name="T12" fmla="*/ 1237 w 150"/>
                  <a:gd name="T13" fmla="*/ 0 h 173"/>
                  <a:gd name="T14" fmla="*/ 123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787 w 1684"/>
                  <a:gd name="T1" fmla="*/ 0 h 880"/>
                  <a:gd name="T2" fmla="*/ 723 w 1684"/>
                  <a:gd name="T3" fmla="*/ 220 h 880"/>
                  <a:gd name="T4" fmla="*/ 0 w 1684"/>
                  <a:gd name="T5" fmla="*/ 878 h 880"/>
                  <a:gd name="T6" fmla="*/ 771 w 1684"/>
                  <a:gd name="T7" fmla="*/ 1515 h 880"/>
                  <a:gd name="T8" fmla="*/ 13548 w 1684"/>
                  <a:gd name="T9" fmla="*/ 3659 h 880"/>
                  <a:gd name="T10" fmla="*/ 16301 w 1684"/>
                  <a:gd name="T11" fmla="*/ 3526 h 880"/>
                  <a:gd name="T12" fmla="*/ 18531 w 1684"/>
                  <a:gd name="T13" fmla="*/ 3715 h 880"/>
                  <a:gd name="T14" fmla="*/ 19305 w 1684"/>
                  <a:gd name="T15" fmla="*/ 3414 h 880"/>
                  <a:gd name="T16" fmla="*/ 17216 w 1684"/>
                  <a:gd name="T17" fmla="*/ 2802 h 880"/>
                  <a:gd name="T18" fmla="*/ 16368 w 1684"/>
                  <a:gd name="T19" fmla="*/ 2164 h 880"/>
                  <a:gd name="T20" fmla="*/ 15699 w 1684"/>
                  <a:gd name="T21" fmla="*/ 2225 h 880"/>
                  <a:gd name="T22" fmla="*/ 16494 w 1684"/>
                  <a:gd name="T23" fmla="*/ 2802 h 880"/>
                  <a:gd name="T24" fmla="*/ 18089 w 1684"/>
                  <a:gd name="T25" fmla="*/ 3417 h 880"/>
                  <a:gd name="T26" fmla="*/ 16200 w 1684"/>
                  <a:gd name="T27" fmla="*/ 3322 h 880"/>
                  <a:gd name="T28" fmla="*/ 13972 w 1684"/>
                  <a:gd name="T29" fmla="*/ 3433 h 880"/>
                  <a:gd name="T30" fmla="*/ 14384 w 1684"/>
                  <a:gd name="T31" fmla="*/ 2742 h 880"/>
                  <a:gd name="T32" fmla="*/ 15339 w 1684"/>
                  <a:gd name="T33" fmla="*/ 2271 h 880"/>
                  <a:gd name="T34" fmla="*/ 14221 w 1684"/>
                  <a:gd name="T35" fmla="*/ 2330 h 880"/>
                  <a:gd name="T36" fmla="*/ 13354 w 1684"/>
                  <a:gd name="T37" fmla="*/ 2779 h 880"/>
                  <a:gd name="T38" fmla="*/ 13059 w 1684"/>
                  <a:gd name="T39" fmla="*/ 3341 h 880"/>
                  <a:gd name="T40" fmla="*/ 1228 w 1684"/>
                  <a:gd name="T41" fmla="*/ 1308 h 880"/>
                  <a:gd name="T42" fmla="*/ 915 w 1684"/>
                  <a:gd name="T43" fmla="*/ 907 h 880"/>
                  <a:gd name="T44" fmla="*/ 1180 w 1684"/>
                  <a:gd name="T45" fmla="*/ 403 h 880"/>
                  <a:gd name="T46" fmla="*/ 2484 w 1684"/>
                  <a:gd name="T47" fmla="*/ 0 h 880"/>
                  <a:gd name="T48" fmla="*/ 1787 w 1684"/>
                  <a:gd name="T49" fmla="*/ 0 h 880"/>
                  <a:gd name="T50" fmla="*/ 1787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148 w 1190"/>
                  <a:gd name="T1" fmla="*/ 0 h 500"/>
                  <a:gd name="T2" fmla="*/ 13640 w 1190"/>
                  <a:gd name="T3" fmla="*/ 2063 h 500"/>
                  <a:gd name="T4" fmla="*/ 12325 w 1190"/>
                  <a:gd name="T5" fmla="*/ 2105 h 500"/>
                  <a:gd name="T6" fmla="*/ 0 w 1190"/>
                  <a:gd name="T7" fmla="*/ 113 h 500"/>
                  <a:gd name="T8" fmla="*/ 1148 w 1190"/>
                  <a:gd name="T9" fmla="*/ 0 h 500"/>
                  <a:gd name="T10" fmla="*/ 114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345 w 160"/>
                  <a:gd name="T1" fmla="*/ 0 h 335"/>
                  <a:gd name="T2" fmla="*/ 220 w 160"/>
                  <a:gd name="T3" fmla="*/ 439 h 335"/>
                  <a:gd name="T4" fmla="*/ 0 w 160"/>
                  <a:gd name="T5" fmla="*/ 944 h 335"/>
                  <a:gd name="T6" fmla="*/ 386 w 160"/>
                  <a:gd name="T7" fmla="*/ 1291 h 335"/>
                  <a:gd name="T8" fmla="*/ 1085 w 160"/>
                  <a:gd name="T9" fmla="*/ 1377 h 335"/>
                  <a:gd name="T10" fmla="*/ 880 w 160"/>
                  <a:gd name="T11" fmla="*/ 630 h 335"/>
                  <a:gd name="T12" fmla="*/ 1850 w 160"/>
                  <a:gd name="T13" fmla="*/ 72 h 335"/>
                  <a:gd name="T14" fmla="*/ 1345 w 160"/>
                  <a:gd name="T15" fmla="*/ 0 h 335"/>
                  <a:gd name="T16" fmla="*/ 134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61 w 489"/>
                  <a:gd name="T1" fmla="*/ 146 h 296"/>
                  <a:gd name="T2" fmla="*/ 1797 w 489"/>
                  <a:gd name="T3" fmla="*/ 282 h 296"/>
                  <a:gd name="T4" fmla="*/ 3646 w 489"/>
                  <a:gd name="T5" fmla="*/ 584 h 296"/>
                  <a:gd name="T6" fmla="*/ 4951 w 489"/>
                  <a:gd name="T7" fmla="*/ 1035 h 296"/>
                  <a:gd name="T8" fmla="*/ 3668 w 489"/>
                  <a:gd name="T9" fmla="*/ 979 h 296"/>
                  <a:gd name="T10" fmla="*/ 1560 w 489"/>
                  <a:gd name="T11" fmla="*/ 621 h 296"/>
                  <a:gd name="T12" fmla="*/ 561 w 489"/>
                  <a:gd name="T13" fmla="*/ 341 h 296"/>
                  <a:gd name="T14" fmla="*/ 1200 w 489"/>
                  <a:gd name="T15" fmla="*/ 694 h 296"/>
                  <a:gd name="T16" fmla="*/ 3059 w 489"/>
                  <a:gd name="T17" fmla="*/ 1147 h 296"/>
                  <a:gd name="T18" fmla="*/ 5240 w 489"/>
                  <a:gd name="T19" fmla="*/ 1262 h 296"/>
                  <a:gd name="T20" fmla="*/ 5500 w 489"/>
                  <a:gd name="T21" fmla="*/ 953 h 296"/>
                  <a:gd name="T22" fmla="*/ 4433 w 489"/>
                  <a:gd name="T23" fmla="*/ 512 h 296"/>
                  <a:gd name="T24" fmla="*/ 1910 w 489"/>
                  <a:gd name="T25" fmla="*/ 73 h 296"/>
                  <a:gd name="T26" fmla="*/ 0 w 489"/>
                  <a:gd name="T27" fmla="*/ 0 h 296"/>
                  <a:gd name="T28" fmla="*/ 161 w 489"/>
                  <a:gd name="T29" fmla="*/ 146 h 296"/>
                  <a:gd name="T30" fmla="*/ 161 w 489"/>
                  <a:gd name="T31" fmla="*/ 14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5 w 794"/>
                <a:gd name="T1" fmla="*/ 35 h 414"/>
                <a:gd name="T2" fmla="*/ 139 w 794"/>
                <a:gd name="T3" fmla="*/ 28 h 414"/>
                <a:gd name="T4" fmla="*/ 109 w 794"/>
                <a:gd name="T5" fmla="*/ 18 h 414"/>
                <a:gd name="T6" fmla="*/ 13 w 794"/>
                <a:gd name="T7" fmla="*/ 0 h 414"/>
                <a:gd name="T8" fmla="*/ 5 w 794"/>
                <a:gd name="T9" fmla="*/ 2 h 414"/>
                <a:gd name="T10" fmla="*/ 0 w 794"/>
                <a:gd name="T11" fmla="*/ 8 h 414"/>
                <a:gd name="T12" fmla="*/ 5 w 794"/>
                <a:gd name="T13" fmla="*/ 14 h 414"/>
                <a:gd name="T14" fmla="*/ 112 w 794"/>
                <a:gd name="T15" fmla="*/ 37 h 414"/>
                <a:gd name="T16" fmla="*/ 135 w 794"/>
                <a:gd name="T17" fmla="*/ 35 h 414"/>
                <a:gd name="T18" fmla="*/ 154 w 794"/>
                <a:gd name="T19" fmla="*/ 37 h 414"/>
                <a:gd name="T20" fmla="*/ 155 w 794"/>
                <a:gd name="T21" fmla="*/ 35 h 414"/>
                <a:gd name="T22" fmla="*/ 155 w 794"/>
                <a:gd name="T23" fmla="*/ 3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0 h 821"/>
                <a:gd name="T4" fmla="*/ 2 w 1586"/>
                <a:gd name="T5" fmla="*/ 0 h 821"/>
                <a:gd name="T6" fmla="*/ 2 w 1586"/>
                <a:gd name="T7" fmla="*/ 0 h 821"/>
                <a:gd name="T8" fmla="*/ 2 w 1586"/>
                <a:gd name="T9" fmla="*/ 1 h 821"/>
                <a:gd name="T10" fmla="*/ 2 w 1586"/>
                <a:gd name="T11" fmla="*/ 0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2 w 1049"/>
                <a:gd name="T3" fmla="*/ 0 h 747"/>
                <a:gd name="T4" fmla="*/ 2 w 1049"/>
                <a:gd name="T5" fmla="*/ 0 h 747"/>
                <a:gd name="T6" fmla="*/ 2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2 w 1684"/>
                  <a:gd name="T9" fmla="*/ 1 h 880"/>
                  <a:gd name="T10" fmla="*/ 2 w 1684"/>
                  <a:gd name="T11" fmla="*/ 1 h 880"/>
                  <a:gd name="T12" fmla="*/ 2 w 1684"/>
                  <a:gd name="T13" fmla="*/ 1 h 880"/>
                  <a:gd name="T14" fmla="*/ 3 w 1684"/>
                  <a:gd name="T15" fmla="*/ 1 h 880"/>
                  <a:gd name="T16" fmla="*/ 2 w 1684"/>
                  <a:gd name="T17" fmla="*/ 0 h 880"/>
                  <a:gd name="T18" fmla="*/ 2 w 1684"/>
                  <a:gd name="T19" fmla="*/ 0 h 880"/>
                  <a:gd name="T20" fmla="*/ 2 w 1684"/>
                  <a:gd name="T21" fmla="*/ 0 h 880"/>
                  <a:gd name="T22" fmla="*/ 2 w 1684"/>
                  <a:gd name="T23" fmla="*/ 0 h 880"/>
                  <a:gd name="T24" fmla="*/ 2 w 1684"/>
                  <a:gd name="T25" fmla="*/ 1 h 880"/>
                  <a:gd name="T26" fmla="*/ 2 w 1684"/>
                  <a:gd name="T27" fmla="*/ 0 h 880"/>
                  <a:gd name="T28" fmla="*/ 2 w 1684"/>
                  <a:gd name="T29" fmla="*/ 1 h 880"/>
                  <a:gd name="T30" fmla="*/ 2 w 1684"/>
                  <a:gd name="T31" fmla="*/ 0 h 880"/>
                  <a:gd name="T32" fmla="*/ 2 w 1684"/>
                  <a:gd name="T33" fmla="*/ 0 h 880"/>
                  <a:gd name="T34" fmla="*/ 2 w 1684"/>
                  <a:gd name="T35" fmla="*/ 0 h 880"/>
                  <a:gd name="T36" fmla="*/ 2 w 1684"/>
                  <a:gd name="T37" fmla="*/ 0 h 880"/>
                  <a:gd name="T38" fmla="*/ 2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2 w 1190"/>
                  <a:gd name="T3" fmla="*/ 0 h 500"/>
                  <a:gd name="T4" fmla="*/ 2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1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1 w 489"/>
                  <a:gd name="T19" fmla="*/ 0 h 296"/>
                  <a:gd name="T20" fmla="*/ 1 w 489"/>
                  <a:gd name="T21" fmla="*/ 0 h 296"/>
                  <a:gd name="T22" fmla="*/ 1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CCCB-7D11-4FB3-B9DE-0EBE3154EF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1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5593-0293-4274-B712-A2F168701F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1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CF58-FCBB-4853-B1E0-A11FCA69F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90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11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828800"/>
            <a:ext cx="411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D661-93F4-45C4-83C7-468313A0D1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7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BABE-FBAD-4552-B81E-DE52FCE00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79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9916-DCF8-4E60-BD4B-A9280677F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4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264A-73A4-4528-B1EB-DC20225A3C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1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F4FE-406F-483A-8048-CDF6A9333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4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61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17F88-D090-48C5-9608-7474D33B9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7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8EA4-E8DE-40E4-9203-FDEF29186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6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87AE-5D76-4A88-AEE1-183B35B51D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165081 w 794"/>
                <a:gd name="T1" fmla="*/ 213170 h 414"/>
                <a:gd name="T2" fmla="*/ 1041929 w 794"/>
                <a:gd name="T3" fmla="*/ 171664 h 414"/>
                <a:gd name="T4" fmla="*/ 816104 w 794"/>
                <a:gd name="T5" fmla="*/ 113430 h 414"/>
                <a:gd name="T6" fmla="*/ 104152 w 794"/>
                <a:gd name="T7" fmla="*/ 0 h 414"/>
                <a:gd name="T8" fmla="*/ 33591 w 794"/>
                <a:gd name="T9" fmla="*/ 10747 h 414"/>
                <a:gd name="T10" fmla="*/ 0 w 794"/>
                <a:gd name="T11" fmla="*/ 44832 h 414"/>
                <a:gd name="T12" fmla="*/ 40936 w 794"/>
                <a:gd name="T13" fmla="*/ 83723 h 414"/>
                <a:gd name="T14" fmla="*/ 836357 w 794"/>
                <a:gd name="T15" fmla="*/ 220863 h 414"/>
                <a:gd name="T16" fmla="*/ 1010635 w 794"/>
                <a:gd name="T17" fmla="*/ 212081 h 414"/>
                <a:gd name="T18" fmla="*/ 1151541 w 794"/>
                <a:gd name="T19" fmla="*/ 223440 h 414"/>
                <a:gd name="T20" fmla="*/ 1165081 w 794"/>
                <a:gd name="T21" fmla="*/ 213170 h 414"/>
                <a:gd name="T22" fmla="*/ 1165081 w 794"/>
                <a:gd name="T23" fmla="*/ 2131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555 w 1586"/>
                <a:gd name="T1" fmla="*/ 0 h 821"/>
                <a:gd name="T2" fmla="*/ 15107 w 1586"/>
                <a:gd name="T3" fmla="*/ 2167 h 821"/>
                <a:gd name="T4" fmla="*/ 16207 w 1586"/>
                <a:gd name="T5" fmla="*/ 2664 h 821"/>
                <a:gd name="T6" fmla="*/ 18003 w 1586"/>
                <a:gd name="T7" fmla="*/ 3307 h 821"/>
                <a:gd name="T8" fmla="*/ 17765 w 1586"/>
                <a:gd name="T9" fmla="*/ 3428 h 821"/>
                <a:gd name="T10" fmla="*/ 15320 w 1586"/>
                <a:gd name="T11" fmla="*/ 3286 h 821"/>
                <a:gd name="T12" fmla="*/ 12994 w 1586"/>
                <a:gd name="T13" fmla="*/ 3387 h 821"/>
                <a:gd name="T14" fmla="*/ 470 w 1586"/>
                <a:gd name="T15" fmla="*/ 1247 h 821"/>
                <a:gd name="T16" fmla="*/ 0 w 1586"/>
                <a:gd name="T17" fmla="*/ 627 h 821"/>
                <a:gd name="T18" fmla="*/ 521 w 1586"/>
                <a:gd name="T19" fmla="*/ 132 h 821"/>
                <a:gd name="T20" fmla="*/ 1555 w 1586"/>
                <a:gd name="T21" fmla="*/ 0 h 821"/>
                <a:gd name="T22" fmla="*/ 15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385 h 747"/>
                <a:gd name="T2" fmla="*/ 10653 w 1049"/>
                <a:gd name="T3" fmla="*/ 3186 h 747"/>
                <a:gd name="T4" fmla="*/ 10851 w 1049"/>
                <a:gd name="T5" fmla="*/ 2278 h 747"/>
                <a:gd name="T6" fmla="*/ 12121 w 1049"/>
                <a:gd name="T7" fmla="*/ 1801 h 747"/>
                <a:gd name="T8" fmla="*/ 901 w 1049"/>
                <a:gd name="T9" fmla="*/ 0 h 747"/>
                <a:gd name="T10" fmla="*/ 0 w 1049"/>
                <a:gd name="T11" fmla="*/ 540 h 747"/>
                <a:gd name="T12" fmla="*/ 0 w 1049"/>
                <a:gd name="T13" fmla="*/ 1385 h 747"/>
                <a:gd name="T14" fmla="*/ 0 w 1049"/>
                <a:gd name="T15" fmla="*/ 138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237 w 150"/>
                  <a:gd name="T1" fmla="*/ 0 h 173"/>
                  <a:gd name="T2" fmla="*/ 455 w 150"/>
                  <a:gd name="T3" fmla="*/ 294 h 173"/>
                  <a:gd name="T4" fmla="*/ 0 w 150"/>
                  <a:gd name="T5" fmla="*/ 768 h 173"/>
                  <a:gd name="T6" fmla="*/ 900 w 150"/>
                  <a:gd name="T7" fmla="*/ 710 h 173"/>
                  <a:gd name="T8" fmla="*/ 1160 w 150"/>
                  <a:gd name="T9" fmla="*/ 375 h 173"/>
                  <a:gd name="T10" fmla="*/ 1692 w 150"/>
                  <a:gd name="T11" fmla="*/ 119 h 173"/>
                  <a:gd name="T12" fmla="*/ 1237 w 150"/>
                  <a:gd name="T13" fmla="*/ 0 h 173"/>
                  <a:gd name="T14" fmla="*/ 123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787 w 1684"/>
                  <a:gd name="T1" fmla="*/ 0 h 880"/>
                  <a:gd name="T2" fmla="*/ 723 w 1684"/>
                  <a:gd name="T3" fmla="*/ 220 h 880"/>
                  <a:gd name="T4" fmla="*/ 0 w 1684"/>
                  <a:gd name="T5" fmla="*/ 878 h 880"/>
                  <a:gd name="T6" fmla="*/ 771 w 1684"/>
                  <a:gd name="T7" fmla="*/ 1515 h 880"/>
                  <a:gd name="T8" fmla="*/ 13548 w 1684"/>
                  <a:gd name="T9" fmla="*/ 3659 h 880"/>
                  <a:gd name="T10" fmla="*/ 16301 w 1684"/>
                  <a:gd name="T11" fmla="*/ 3526 h 880"/>
                  <a:gd name="T12" fmla="*/ 18531 w 1684"/>
                  <a:gd name="T13" fmla="*/ 3715 h 880"/>
                  <a:gd name="T14" fmla="*/ 19305 w 1684"/>
                  <a:gd name="T15" fmla="*/ 3414 h 880"/>
                  <a:gd name="T16" fmla="*/ 17216 w 1684"/>
                  <a:gd name="T17" fmla="*/ 2802 h 880"/>
                  <a:gd name="T18" fmla="*/ 16368 w 1684"/>
                  <a:gd name="T19" fmla="*/ 2164 h 880"/>
                  <a:gd name="T20" fmla="*/ 15699 w 1684"/>
                  <a:gd name="T21" fmla="*/ 2225 h 880"/>
                  <a:gd name="T22" fmla="*/ 16494 w 1684"/>
                  <a:gd name="T23" fmla="*/ 2802 h 880"/>
                  <a:gd name="T24" fmla="*/ 18089 w 1684"/>
                  <a:gd name="T25" fmla="*/ 3417 h 880"/>
                  <a:gd name="T26" fmla="*/ 16200 w 1684"/>
                  <a:gd name="T27" fmla="*/ 3322 h 880"/>
                  <a:gd name="T28" fmla="*/ 13972 w 1684"/>
                  <a:gd name="T29" fmla="*/ 3433 h 880"/>
                  <a:gd name="T30" fmla="*/ 14384 w 1684"/>
                  <a:gd name="T31" fmla="*/ 2742 h 880"/>
                  <a:gd name="T32" fmla="*/ 15339 w 1684"/>
                  <a:gd name="T33" fmla="*/ 2271 h 880"/>
                  <a:gd name="T34" fmla="*/ 14221 w 1684"/>
                  <a:gd name="T35" fmla="*/ 2330 h 880"/>
                  <a:gd name="T36" fmla="*/ 13354 w 1684"/>
                  <a:gd name="T37" fmla="*/ 2779 h 880"/>
                  <a:gd name="T38" fmla="*/ 13059 w 1684"/>
                  <a:gd name="T39" fmla="*/ 3341 h 880"/>
                  <a:gd name="T40" fmla="*/ 1228 w 1684"/>
                  <a:gd name="T41" fmla="*/ 1308 h 880"/>
                  <a:gd name="T42" fmla="*/ 915 w 1684"/>
                  <a:gd name="T43" fmla="*/ 907 h 880"/>
                  <a:gd name="T44" fmla="*/ 1180 w 1684"/>
                  <a:gd name="T45" fmla="*/ 403 h 880"/>
                  <a:gd name="T46" fmla="*/ 2484 w 1684"/>
                  <a:gd name="T47" fmla="*/ 0 h 880"/>
                  <a:gd name="T48" fmla="*/ 1787 w 1684"/>
                  <a:gd name="T49" fmla="*/ 0 h 880"/>
                  <a:gd name="T50" fmla="*/ 1787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148 w 1190"/>
                  <a:gd name="T1" fmla="*/ 0 h 500"/>
                  <a:gd name="T2" fmla="*/ 13640 w 1190"/>
                  <a:gd name="T3" fmla="*/ 2063 h 500"/>
                  <a:gd name="T4" fmla="*/ 12325 w 1190"/>
                  <a:gd name="T5" fmla="*/ 2105 h 500"/>
                  <a:gd name="T6" fmla="*/ 0 w 1190"/>
                  <a:gd name="T7" fmla="*/ 113 h 500"/>
                  <a:gd name="T8" fmla="*/ 1148 w 1190"/>
                  <a:gd name="T9" fmla="*/ 0 h 500"/>
                  <a:gd name="T10" fmla="*/ 114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345 w 160"/>
                  <a:gd name="T1" fmla="*/ 0 h 335"/>
                  <a:gd name="T2" fmla="*/ 220 w 160"/>
                  <a:gd name="T3" fmla="*/ 439 h 335"/>
                  <a:gd name="T4" fmla="*/ 0 w 160"/>
                  <a:gd name="T5" fmla="*/ 944 h 335"/>
                  <a:gd name="T6" fmla="*/ 386 w 160"/>
                  <a:gd name="T7" fmla="*/ 1291 h 335"/>
                  <a:gd name="T8" fmla="*/ 1085 w 160"/>
                  <a:gd name="T9" fmla="*/ 1377 h 335"/>
                  <a:gd name="T10" fmla="*/ 880 w 160"/>
                  <a:gd name="T11" fmla="*/ 630 h 335"/>
                  <a:gd name="T12" fmla="*/ 1850 w 160"/>
                  <a:gd name="T13" fmla="*/ 72 h 335"/>
                  <a:gd name="T14" fmla="*/ 1345 w 160"/>
                  <a:gd name="T15" fmla="*/ 0 h 335"/>
                  <a:gd name="T16" fmla="*/ 134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61 w 489"/>
                  <a:gd name="T1" fmla="*/ 146 h 296"/>
                  <a:gd name="T2" fmla="*/ 1797 w 489"/>
                  <a:gd name="T3" fmla="*/ 282 h 296"/>
                  <a:gd name="T4" fmla="*/ 3646 w 489"/>
                  <a:gd name="T5" fmla="*/ 584 h 296"/>
                  <a:gd name="T6" fmla="*/ 4951 w 489"/>
                  <a:gd name="T7" fmla="*/ 1035 h 296"/>
                  <a:gd name="T8" fmla="*/ 3668 w 489"/>
                  <a:gd name="T9" fmla="*/ 979 h 296"/>
                  <a:gd name="T10" fmla="*/ 1560 w 489"/>
                  <a:gd name="T11" fmla="*/ 621 h 296"/>
                  <a:gd name="T12" fmla="*/ 561 w 489"/>
                  <a:gd name="T13" fmla="*/ 341 h 296"/>
                  <a:gd name="T14" fmla="*/ 1200 w 489"/>
                  <a:gd name="T15" fmla="*/ 694 h 296"/>
                  <a:gd name="T16" fmla="*/ 3059 w 489"/>
                  <a:gd name="T17" fmla="*/ 1147 h 296"/>
                  <a:gd name="T18" fmla="*/ 5240 w 489"/>
                  <a:gd name="T19" fmla="*/ 1262 h 296"/>
                  <a:gd name="T20" fmla="*/ 5500 w 489"/>
                  <a:gd name="T21" fmla="*/ 953 h 296"/>
                  <a:gd name="T22" fmla="*/ 4433 w 489"/>
                  <a:gd name="T23" fmla="*/ 512 h 296"/>
                  <a:gd name="T24" fmla="*/ 1910 w 489"/>
                  <a:gd name="T25" fmla="*/ 73 h 296"/>
                  <a:gd name="T26" fmla="*/ 0 w 489"/>
                  <a:gd name="T27" fmla="*/ 0 h 296"/>
                  <a:gd name="T28" fmla="*/ 161 w 489"/>
                  <a:gd name="T29" fmla="*/ 146 h 296"/>
                  <a:gd name="T30" fmla="*/ 161 w 489"/>
                  <a:gd name="T31" fmla="*/ 14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5 w 794"/>
                <a:gd name="T1" fmla="*/ 35 h 414"/>
                <a:gd name="T2" fmla="*/ 139 w 794"/>
                <a:gd name="T3" fmla="*/ 28 h 414"/>
                <a:gd name="T4" fmla="*/ 109 w 794"/>
                <a:gd name="T5" fmla="*/ 18 h 414"/>
                <a:gd name="T6" fmla="*/ 13 w 794"/>
                <a:gd name="T7" fmla="*/ 0 h 414"/>
                <a:gd name="T8" fmla="*/ 5 w 794"/>
                <a:gd name="T9" fmla="*/ 2 h 414"/>
                <a:gd name="T10" fmla="*/ 0 w 794"/>
                <a:gd name="T11" fmla="*/ 8 h 414"/>
                <a:gd name="T12" fmla="*/ 5 w 794"/>
                <a:gd name="T13" fmla="*/ 14 h 414"/>
                <a:gd name="T14" fmla="*/ 112 w 794"/>
                <a:gd name="T15" fmla="*/ 37 h 414"/>
                <a:gd name="T16" fmla="*/ 135 w 794"/>
                <a:gd name="T17" fmla="*/ 35 h 414"/>
                <a:gd name="T18" fmla="*/ 154 w 794"/>
                <a:gd name="T19" fmla="*/ 37 h 414"/>
                <a:gd name="T20" fmla="*/ 155 w 794"/>
                <a:gd name="T21" fmla="*/ 35 h 414"/>
                <a:gd name="T22" fmla="*/ 155 w 794"/>
                <a:gd name="T23" fmla="*/ 3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0 h 821"/>
                <a:gd name="T4" fmla="*/ 2 w 1586"/>
                <a:gd name="T5" fmla="*/ 0 h 821"/>
                <a:gd name="T6" fmla="*/ 2 w 1586"/>
                <a:gd name="T7" fmla="*/ 0 h 821"/>
                <a:gd name="T8" fmla="*/ 2 w 1586"/>
                <a:gd name="T9" fmla="*/ 1 h 821"/>
                <a:gd name="T10" fmla="*/ 2 w 1586"/>
                <a:gd name="T11" fmla="*/ 0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2 w 1049"/>
                <a:gd name="T3" fmla="*/ 0 h 747"/>
                <a:gd name="T4" fmla="*/ 2 w 1049"/>
                <a:gd name="T5" fmla="*/ 0 h 747"/>
                <a:gd name="T6" fmla="*/ 2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2 w 1684"/>
                  <a:gd name="T9" fmla="*/ 1 h 880"/>
                  <a:gd name="T10" fmla="*/ 2 w 1684"/>
                  <a:gd name="T11" fmla="*/ 1 h 880"/>
                  <a:gd name="T12" fmla="*/ 2 w 1684"/>
                  <a:gd name="T13" fmla="*/ 1 h 880"/>
                  <a:gd name="T14" fmla="*/ 3 w 1684"/>
                  <a:gd name="T15" fmla="*/ 1 h 880"/>
                  <a:gd name="T16" fmla="*/ 2 w 1684"/>
                  <a:gd name="T17" fmla="*/ 0 h 880"/>
                  <a:gd name="T18" fmla="*/ 2 w 1684"/>
                  <a:gd name="T19" fmla="*/ 0 h 880"/>
                  <a:gd name="T20" fmla="*/ 2 w 1684"/>
                  <a:gd name="T21" fmla="*/ 0 h 880"/>
                  <a:gd name="T22" fmla="*/ 2 w 1684"/>
                  <a:gd name="T23" fmla="*/ 0 h 880"/>
                  <a:gd name="T24" fmla="*/ 2 w 1684"/>
                  <a:gd name="T25" fmla="*/ 1 h 880"/>
                  <a:gd name="T26" fmla="*/ 2 w 1684"/>
                  <a:gd name="T27" fmla="*/ 0 h 880"/>
                  <a:gd name="T28" fmla="*/ 2 w 1684"/>
                  <a:gd name="T29" fmla="*/ 1 h 880"/>
                  <a:gd name="T30" fmla="*/ 2 w 1684"/>
                  <a:gd name="T31" fmla="*/ 0 h 880"/>
                  <a:gd name="T32" fmla="*/ 2 w 1684"/>
                  <a:gd name="T33" fmla="*/ 0 h 880"/>
                  <a:gd name="T34" fmla="*/ 2 w 1684"/>
                  <a:gd name="T35" fmla="*/ 0 h 880"/>
                  <a:gd name="T36" fmla="*/ 2 w 1684"/>
                  <a:gd name="T37" fmla="*/ 0 h 880"/>
                  <a:gd name="T38" fmla="*/ 2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2 w 1190"/>
                  <a:gd name="T3" fmla="*/ 0 h 500"/>
                  <a:gd name="T4" fmla="*/ 2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1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1 w 489"/>
                  <a:gd name="T19" fmla="*/ 0 h 296"/>
                  <a:gd name="T20" fmla="*/ 1 w 489"/>
                  <a:gd name="T21" fmla="*/ 0 h 296"/>
                  <a:gd name="T22" fmla="*/ 1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CCCB-7D11-4FB3-B9DE-0EBE3154EF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6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5593-0293-4274-B712-A2F168701F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67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CF58-FCBB-4853-B1E0-A11FCA69F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11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828800"/>
            <a:ext cx="411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D661-93F4-45C4-83C7-468313A0D1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16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BABE-FBAD-4552-B81E-DE52FCE009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81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9916-DCF8-4E60-BD4B-A9280677F3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7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A264A-73A4-4528-B1EB-DC20225A3C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9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605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F4FE-406F-483A-8048-CDF6A9333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72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17F88-D090-48C5-9608-7474D33B9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7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8EA4-E8DE-40E4-9203-FDEF29186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24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87AE-5D76-4A88-AEE1-183B35B51D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60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165081 w 794"/>
                <a:gd name="T1" fmla="*/ 213170 h 414"/>
                <a:gd name="T2" fmla="*/ 1041929 w 794"/>
                <a:gd name="T3" fmla="*/ 171664 h 414"/>
                <a:gd name="T4" fmla="*/ 816104 w 794"/>
                <a:gd name="T5" fmla="*/ 113430 h 414"/>
                <a:gd name="T6" fmla="*/ 104152 w 794"/>
                <a:gd name="T7" fmla="*/ 0 h 414"/>
                <a:gd name="T8" fmla="*/ 33591 w 794"/>
                <a:gd name="T9" fmla="*/ 10747 h 414"/>
                <a:gd name="T10" fmla="*/ 0 w 794"/>
                <a:gd name="T11" fmla="*/ 44832 h 414"/>
                <a:gd name="T12" fmla="*/ 40936 w 794"/>
                <a:gd name="T13" fmla="*/ 83723 h 414"/>
                <a:gd name="T14" fmla="*/ 836357 w 794"/>
                <a:gd name="T15" fmla="*/ 220863 h 414"/>
                <a:gd name="T16" fmla="*/ 1010635 w 794"/>
                <a:gd name="T17" fmla="*/ 212081 h 414"/>
                <a:gd name="T18" fmla="*/ 1151541 w 794"/>
                <a:gd name="T19" fmla="*/ 223440 h 414"/>
                <a:gd name="T20" fmla="*/ 1165081 w 794"/>
                <a:gd name="T21" fmla="*/ 213170 h 414"/>
                <a:gd name="T22" fmla="*/ 1165081 w 794"/>
                <a:gd name="T23" fmla="*/ 2131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555 w 1586"/>
                <a:gd name="T1" fmla="*/ 0 h 821"/>
                <a:gd name="T2" fmla="*/ 15107 w 1586"/>
                <a:gd name="T3" fmla="*/ 2167 h 821"/>
                <a:gd name="T4" fmla="*/ 16207 w 1586"/>
                <a:gd name="T5" fmla="*/ 2664 h 821"/>
                <a:gd name="T6" fmla="*/ 18003 w 1586"/>
                <a:gd name="T7" fmla="*/ 3307 h 821"/>
                <a:gd name="T8" fmla="*/ 17765 w 1586"/>
                <a:gd name="T9" fmla="*/ 3428 h 821"/>
                <a:gd name="T10" fmla="*/ 15320 w 1586"/>
                <a:gd name="T11" fmla="*/ 3286 h 821"/>
                <a:gd name="T12" fmla="*/ 12994 w 1586"/>
                <a:gd name="T13" fmla="*/ 3387 h 821"/>
                <a:gd name="T14" fmla="*/ 470 w 1586"/>
                <a:gd name="T15" fmla="*/ 1247 h 821"/>
                <a:gd name="T16" fmla="*/ 0 w 1586"/>
                <a:gd name="T17" fmla="*/ 627 h 821"/>
                <a:gd name="T18" fmla="*/ 521 w 1586"/>
                <a:gd name="T19" fmla="*/ 132 h 821"/>
                <a:gd name="T20" fmla="*/ 1555 w 1586"/>
                <a:gd name="T21" fmla="*/ 0 h 821"/>
                <a:gd name="T22" fmla="*/ 15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385 h 747"/>
                <a:gd name="T2" fmla="*/ 10653 w 1049"/>
                <a:gd name="T3" fmla="*/ 3186 h 747"/>
                <a:gd name="T4" fmla="*/ 10851 w 1049"/>
                <a:gd name="T5" fmla="*/ 2278 h 747"/>
                <a:gd name="T6" fmla="*/ 12121 w 1049"/>
                <a:gd name="T7" fmla="*/ 1801 h 747"/>
                <a:gd name="T8" fmla="*/ 901 w 1049"/>
                <a:gd name="T9" fmla="*/ 0 h 747"/>
                <a:gd name="T10" fmla="*/ 0 w 1049"/>
                <a:gd name="T11" fmla="*/ 540 h 747"/>
                <a:gd name="T12" fmla="*/ 0 w 1049"/>
                <a:gd name="T13" fmla="*/ 1385 h 747"/>
                <a:gd name="T14" fmla="*/ 0 w 1049"/>
                <a:gd name="T15" fmla="*/ 138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237 w 150"/>
                  <a:gd name="T1" fmla="*/ 0 h 173"/>
                  <a:gd name="T2" fmla="*/ 455 w 150"/>
                  <a:gd name="T3" fmla="*/ 294 h 173"/>
                  <a:gd name="T4" fmla="*/ 0 w 150"/>
                  <a:gd name="T5" fmla="*/ 768 h 173"/>
                  <a:gd name="T6" fmla="*/ 900 w 150"/>
                  <a:gd name="T7" fmla="*/ 710 h 173"/>
                  <a:gd name="T8" fmla="*/ 1160 w 150"/>
                  <a:gd name="T9" fmla="*/ 375 h 173"/>
                  <a:gd name="T10" fmla="*/ 1692 w 150"/>
                  <a:gd name="T11" fmla="*/ 119 h 173"/>
                  <a:gd name="T12" fmla="*/ 1237 w 150"/>
                  <a:gd name="T13" fmla="*/ 0 h 173"/>
                  <a:gd name="T14" fmla="*/ 123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787 w 1684"/>
                  <a:gd name="T1" fmla="*/ 0 h 880"/>
                  <a:gd name="T2" fmla="*/ 723 w 1684"/>
                  <a:gd name="T3" fmla="*/ 220 h 880"/>
                  <a:gd name="T4" fmla="*/ 0 w 1684"/>
                  <a:gd name="T5" fmla="*/ 878 h 880"/>
                  <a:gd name="T6" fmla="*/ 771 w 1684"/>
                  <a:gd name="T7" fmla="*/ 1515 h 880"/>
                  <a:gd name="T8" fmla="*/ 13548 w 1684"/>
                  <a:gd name="T9" fmla="*/ 3659 h 880"/>
                  <a:gd name="T10" fmla="*/ 16301 w 1684"/>
                  <a:gd name="T11" fmla="*/ 3526 h 880"/>
                  <a:gd name="T12" fmla="*/ 18531 w 1684"/>
                  <a:gd name="T13" fmla="*/ 3715 h 880"/>
                  <a:gd name="T14" fmla="*/ 19305 w 1684"/>
                  <a:gd name="T15" fmla="*/ 3414 h 880"/>
                  <a:gd name="T16" fmla="*/ 17216 w 1684"/>
                  <a:gd name="T17" fmla="*/ 2802 h 880"/>
                  <a:gd name="T18" fmla="*/ 16368 w 1684"/>
                  <a:gd name="T19" fmla="*/ 2164 h 880"/>
                  <a:gd name="T20" fmla="*/ 15699 w 1684"/>
                  <a:gd name="T21" fmla="*/ 2225 h 880"/>
                  <a:gd name="T22" fmla="*/ 16494 w 1684"/>
                  <a:gd name="T23" fmla="*/ 2802 h 880"/>
                  <a:gd name="T24" fmla="*/ 18089 w 1684"/>
                  <a:gd name="T25" fmla="*/ 3417 h 880"/>
                  <a:gd name="T26" fmla="*/ 16200 w 1684"/>
                  <a:gd name="T27" fmla="*/ 3322 h 880"/>
                  <a:gd name="T28" fmla="*/ 13972 w 1684"/>
                  <a:gd name="T29" fmla="*/ 3433 h 880"/>
                  <a:gd name="T30" fmla="*/ 14384 w 1684"/>
                  <a:gd name="T31" fmla="*/ 2742 h 880"/>
                  <a:gd name="T32" fmla="*/ 15339 w 1684"/>
                  <a:gd name="T33" fmla="*/ 2271 h 880"/>
                  <a:gd name="T34" fmla="*/ 14221 w 1684"/>
                  <a:gd name="T35" fmla="*/ 2330 h 880"/>
                  <a:gd name="T36" fmla="*/ 13354 w 1684"/>
                  <a:gd name="T37" fmla="*/ 2779 h 880"/>
                  <a:gd name="T38" fmla="*/ 13059 w 1684"/>
                  <a:gd name="T39" fmla="*/ 3341 h 880"/>
                  <a:gd name="T40" fmla="*/ 1228 w 1684"/>
                  <a:gd name="T41" fmla="*/ 1308 h 880"/>
                  <a:gd name="T42" fmla="*/ 915 w 1684"/>
                  <a:gd name="T43" fmla="*/ 907 h 880"/>
                  <a:gd name="T44" fmla="*/ 1180 w 1684"/>
                  <a:gd name="T45" fmla="*/ 403 h 880"/>
                  <a:gd name="T46" fmla="*/ 2484 w 1684"/>
                  <a:gd name="T47" fmla="*/ 0 h 880"/>
                  <a:gd name="T48" fmla="*/ 1787 w 1684"/>
                  <a:gd name="T49" fmla="*/ 0 h 880"/>
                  <a:gd name="T50" fmla="*/ 1787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148 w 1190"/>
                  <a:gd name="T1" fmla="*/ 0 h 500"/>
                  <a:gd name="T2" fmla="*/ 13640 w 1190"/>
                  <a:gd name="T3" fmla="*/ 2063 h 500"/>
                  <a:gd name="T4" fmla="*/ 12325 w 1190"/>
                  <a:gd name="T5" fmla="*/ 2105 h 500"/>
                  <a:gd name="T6" fmla="*/ 0 w 1190"/>
                  <a:gd name="T7" fmla="*/ 113 h 500"/>
                  <a:gd name="T8" fmla="*/ 1148 w 1190"/>
                  <a:gd name="T9" fmla="*/ 0 h 500"/>
                  <a:gd name="T10" fmla="*/ 114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345 w 160"/>
                  <a:gd name="T1" fmla="*/ 0 h 335"/>
                  <a:gd name="T2" fmla="*/ 220 w 160"/>
                  <a:gd name="T3" fmla="*/ 439 h 335"/>
                  <a:gd name="T4" fmla="*/ 0 w 160"/>
                  <a:gd name="T5" fmla="*/ 944 h 335"/>
                  <a:gd name="T6" fmla="*/ 386 w 160"/>
                  <a:gd name="T7" fmla="*/ 1291 h 335"/>
                  <a:gd name="T8" fmla="*/ 1085 w 160"/>
                  <a:gd name="T9" fmla="*/ 1377 h 335"/>
                  <a:gd name="T10" fmla="*/ 880 w 160"/>
                  <a:gd name="T11" fmla="*/ 630 h 335"/>
                  <a:gd name="T12" fmla="*/ 1850 w 160"/>
                  <a:gd name="T13" fmla="*/ 72 h 335"/>
                  <a:gd name="T14" fmla="*/ 1345 w 160"/>
                  <a:gd name="T15" fmla="*/ 0 h 335"/>
                  <a:gd name="T16" fmla="*/ 134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61 w 489"/>
                  <a:gd name="T1" fmla="*/ 146 h 296"/>
                  <a:gd name="T2" fmla="*/ 1797 w 489"/>
                  <a:gd name="T3" fmla="*/ 282 h 296"/>
                  <a:gd name="T4" fmla="*/ 3646 w 489"/>
                  <a:gd name="T5" fmla="*/ 584 h 296"/>
                  <a:gd name="T6" fmla="*/ 4951 w 489"/>
                  <a:gd name="T7" fmla="*/ 1035 h 296"/>
                  <a:gd name="T8" fmla="*/ 3668 w 489"/>
                  <a:gd name="T9" fmla="*/ 979 h 296"/>
                  <a:gd name="T10" fmla="*/ 1560 w 489"/>
                  <a:gd name="T11" fmla="*/ 621 h 296"/>
                  <a:gd name="T12" fmla="*/ 561 w 489"/>
                  <a:gd name="T13" fmla="*/ 341 h 296"/>
                  <a:gd name="T14" fmla="*/ 1200 w 489"/>
                  <a:gd name="T15" fmla="*/ 694 h 296"/>
                  <a:gd name="T16" fmla="*/ 3059 w 489"/>
                  <a:gd name="T17" fmla="*/ 1147 h 296"/>
                  <a:gd name="T18" fmla="*/ 5240 w 489"/>
                  <a:gd name="T19" fmla="*/ 1262 h 296"/>
                  <a:gd name="T20" fmla="*/ 5500 w 489"/>
                  <a:gd name="T21" fmla="*/ 953 h 296"/>
                  <a:gd name="T22" fmla="*/ 4433 w 489"/>
                  <a:gd name="T23" fmla="*/ 512 h 296"/>
                  <a:gd name="T24" fmla="*/ 1910 w 489"/>
                  <a:gd name="T25" fmla="*/ 73 h 296"/>
                  <a:gd name="T26" fmla="*/ 0 w 489"/>
                  <a:gd name="T27" fmla="*/ 0 h 296"/>
                  <a:gd name="T28" fmla="*/ 161 w 489"/>
                  <a:gd name="T29" fmla="*/ 146 h 296"/>
                  <a:gd name="T30" fmla="*/ 161 w 489"/>
                  <a:gd name="T31" fmla="*/ 14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5 w 794"/>
                <a:gd name="T1" fmla="*/ 35 h 414"/>
                <a:gd name="T2" fmla="*/ 139 w 794"/>
                <a:gd name="T3" fmla="*/ 28 h 414"/>
                <a:gd name="T4" fmla="*/ 109 w 794"/>
                <a:gd name="T5" fmla="*/ 18 h 414"/>
                <a:gd name="T6" fmla="*/ 13 w 794"/>
                <a:gd name="T7" fmla="*/ 0 h 414"/>
                <a:gd name="T8" fmla="*/ 5 w 794"/>
                <a:gd name="T9" fmla="*/ 2 h 414"/>
                <a:gd name="T10" fmla="*/ 0 w 794"/>
                <a:gd name="T11" fmla="*/ 8 h 414"/>
                <a:gd name="T12" fmla="*/ 5 w 794"/>
                <a:gd name="T13" fmla="*/ 14 h 414"/>
                <a:gd name="T14" fmla="*/ 112 w 794"/>
                <a:gd name="T15" fmla="*/ 37 h 414"/>
                <a:gd name="T16" fmla="*/ 135 w 794"/>
                <a:gd name="T17" fmla="*/ 35 h 414"/>
                <a:gd name="T18" fmla="*/ 154 w 794"/>
                <a:gd name="T19" fmla="*/ 37 h 414"/>
                <a:gd name="T20" fmla="*/ 155 w 794"/>
                <a:gd name="T21" fmla="*/ 35 h 414"/>
                <a:gd name="T22" fmla="*/ 155 w 794"/>
                <a:gd name="T23" fmla="*/ 3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0 h 821"/>
                <a:gd name="T4" fmla="*/ 2 w 1586"/>
                <a:gd name="T5" fmla="*/ 0 h 821"/>
                <a:gd name="T6" fmla="*/ 2 w 1586"/>
                <a:gd name="T7" fmla="*/ 0 h 821"/>
                <a:gd name="T8" fmla="*/ 2 w 1586"/>
                <a:gd name="T9" fmla="*/ 1 h 821"/>
                <a:gd name="T10" fmla="*/ 2 w 1586"/>
                <a:gd name="T11" fmla="*/ 0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2 w 1049"/>
                <a:gd name="T3" fmla="*/ 0 h 747"/>
                <a:gd name="T4" fmla="*/ 2 w 1049"/>
                <a:gd name="T5" fmla="*/ 0 h 747"/>
                <a:gd name="T6" fmla="*/ 2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2 w 1684"/>
                  <a:gd name="T9" fmla="*/ 1 h 880"/>
                  <a:gd name="T10" fmla="*/ 2 w 1684"/>
                  <a:gd name="T11" fmla="*/ 1 h 880"/>
                  <a:gd name="T12" fmla="*/ 2 w 1684"/>
                  <a:gd name="T13" fmla="*/ 1 h 880"/>
                  <a:gd name="T14" fmla="*/ 3 w 1684"/>
                  <a:gd name="T15" fmla="*/ 1 h 880"/>
                  <a:gd name="T16" fmla="*/ 2 w 1684"/>
                  <a:gd name="T17" fmla="*/ 0 h 880"/>
                  <a:gd name="T18" fmla="*/ 2 w 1684"/>
                  <a:gd name="T19" fmla="*/ 0 h 880"/>
                  <a:gd name="T20" fmla="*/ 2 w 1684"/>
                  <a:gd name="T21" fmla="*/ 0 h 880"/>
                  <a:gd name="T22" fmla="*/ 2 w 1684"/>
                  <a:gd name="T23" fmla="*/ 0 h 880"/>
                  <a:gd name="T24" fmla="*/ 2 w 1684"/>
                  <a:gd name="T25" fmla="*/ 1 h 880"/>
                  <a:gd name="T26" fmla="*/ 2 w 1684"/>
                  <a:gd name="T27" fmla="*/ 0 h 880"/>
                  <a:gd name="T28" fmla="*/ 2 w 1684"/>
                  <a:gd name="T29" fmla="*/ 1 h 880"/>
                  <a:gd name="T30" fmla="*/ 2 w 1684"/>
                  <a:gd name="T31" fmla="*/ 0 h 880"/>
                  <a:gd name="T32" fmla="*/ 2 w 1684"/>
                  <a:gd name="T33" fmla="*/ 0 h 880"/>
                  <a:gd name="T34" fmla="*/ 2 w 1684"/>
                  <a:gd name="T35" fmla="*/ 0 h 880"/>
                  <a:gd name="T36" fmla="*/ 2 w 1684"/>
                  <a:gd name="T37" fmla="*/ 0 h 880"/>
                  <a:gd name="T38" fmla="*/ 2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2 w 1190"/>
                  <a:gd name="T3" fmla="*/ 0 h 500"/>
                  <a:gd name="T4" fmla="*/ 2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1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1 w 489"/>
                  <a:gd name="T19" fmla="*/ 0 h 296"/>
                  <a:gd name="T20" fmla="*/ 1 w 489"/>
                  <a:gd name="T21" fmla="*/ 0 h 296"/>
                  <a:gd name="T22" fmla="*/ 1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13E0-EC5B-4701-BFEF-DE21B96B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04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C0000-6363-4C29-BA23-8972CD8B46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97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4449-B14A-4072-9A15-E5EA4F6E4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80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11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828800"/>
            <a:ext cx="411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381E-83C5-4BD0-ADF5-C80B37566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49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A566-2BC3-49A8-AFD1-46C7EE975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6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F3849-C2A1-4943-93CD-50EFA484D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0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109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F1BC-3B25-4F51-81F8-CC197F228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92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0DE45-CF96-4A40-90A8-00C98DAA15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58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ADEC-1E30-4C76-BA79-CE19C035F8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32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CD5D-FDD8-4296-8CA2-F43054F3AE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74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2004-0C05-4ACF-A36B-E1B075E02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1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183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26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25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26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32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7A77-746A-4923-88EF-E5BEEDED5F89}" type="datetimeFigureOut">
              <a:rPr lang="en-AU" smtClean="0"/>
              <a:t>5/04/2016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190A-A159-43EA-8D9E-C047A48D4E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5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2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2880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0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54F27-5956-482C-A56B-C74233292E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2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3 w 2177"/>
                <a:gd name="T1" fmla="*/ 10 h 1298"/>
                <a:gd name="T2" fmla="*/ 12 w 2177"/>
                <a:gd name="T3" fmla="*/ 9 h 1298"/>
                <a:gd name="T4" fmla="*/ 11 w 2177"/>
                <a:gd name="T5" fmla="*/ 4 h 1298"/>
                <a:gd name="T6" fmla="*/ 17 w 2177"/>
                <a:gd name="T7" fmla="*/ 3 h 1298"/>
                <a:gd name="T8" fmla="*/ 18 w 2177"/>
                <a:gd name="T9" fmla="*/ 2 h 1298"/>
                <a:gd name="T10" fmla="*/ 17 w 2177"/>
                <a:gd name="T11" fmla="*/ 1 h 1298"/>
                <a:gd name="T12" fmla="*/ 10 w 2177"/>
                <a:gd name="T13" fmla="*/ 2 h 1298"/>
                <a:gd name="T14" fmla="*/ 10 w 2177"/>
                <a:gd name="T15" fmla="*/ 1 h 1298"/>
                <a:gd name="T16" fmla="*/ 9 w 2177"/>
                <a:gd name="T17" fmla="*/ 0 h 1298"/>
                <a:gd name="T18" fmla="*/ 8 w 2177"/>
                <a:gd name="T19" fmla="*/ 1 h 1298"/>
                <a:gd name="T20" fmla="*/ 7 w 2177"/>
                <a:gd name="T21" fmla="*/ 1 h 1298"/>
                <a:gd name="T22" fmla="*/ 8 w 2177"/>
                <a:gd name="T23" fmla="*/ 3 h 1298"/>
                <a:gd name="T24" fmla="*/ 6 w 2177"/>
                <a:gd name="T25" fmla="*/ 4 h 1298"/>
                <a:gd name="T26" fmla="*/ 8 w 2177"/>
                <a:gd name="T27" fmla="*/ 4 h 1298"/>
                <a:gd name="T28" fmla="*/ 9 w 2177"/>
                <a:gd name="T29" fmla="*/ 7 h 1298"/>
                <a:gd name="T30" fmla="*/ 2 w 2177"/>
                <a:gd name="T31" fmla="*/ 4 h 1298"/>
                <a:gd name="T32" fmla="*/ 1 w 2177"/>
                <a:gd name="T33" fmla="*/ 4 h 1298"/>
                <a:gd name="T34" fmla="*/ 0 w 2177"/>
                <a:gd name="T35" fmla="*/ 5 h 1298"/>
                <a:gd name="T36" fmla="*/ 1 w 2177"/>
                <a:gd name="T37" fmla="*/ 7 h 1298"/>
                <a:gd name="T38" fmla="*/ 9 w 2177"/>
                <a:gd name="T39" fmla="*/ 11 h 1298"/>
                <a:gd name="T40" fmla="*/ 11 w 2177"/>
                <a:gd name="T41" fmla="*/ 10 h 1298"/>
                <a:gd name="T42" fmla="*/ 13 w 2177"/>
                <a:gd name="T43" fmla="*/ 11 h 1298"/>
                <a:gd name="T44" fmla="*/ 13 w 2177"/>
                <a:gd name="T45" fmla="*/ 10 h 1298"/>
                <a:gd name="T46" fmla="*/ 13 w 2177"/>
                <a:gd name="T47" fmla="*/ 1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1 w 143"/>
                <a:gd name="T5" fmla="*/ 2 h 258"/>
                <a:gd name="T6" fmla="*/ 0 w 143"/>
                <a:gd name="T7" fmla="*/ 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 w 1586"/>
                <a:gd name="T1" fmla="*/ 0 h 821"/>
                <a:gd name="T2" fmla="*/ 10 w 1586"/>
                <a:gd name="T3" fmla="*/ 4 h 821"/>
                <a:gd name="T4" fmla="*/ 11 w 1586"/>
                <a:gd name="T5" fmla="*/ 4 h 821"/>
                <a:gd name="T6" fmla="*/ 12 w 1586"/>
                <a:gd name="T7" fmla="*/ 6 h 821"/>
                <a:gd name="T8" fmla="*/ 12 w 1586"/>
                <a:gd name="T9" fmla="*/ 6 h 821"/>
                <a:gd name="T10" fmla="*/ 10 w 1586"/>
                <a:gd name="T11" fmla="*/ 6 h 821"/>
                <a:gd name="T12" fmla="*/ 8 w 1586"/>
                <a:gd name="T13" fmla="*/ 6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 h 747"/>
                <a:gd name="T2" fmla="*/ 8 w 1049"/>
                <a:gd name="T3" fmla="*/ 6 h 747"/>
                <a:gd name="T4" fmla="*/ 8 w 1049"/>
                <a:gd name="T5" fmla="*/ 5 h 747"/>
                <a:gd name="T6" fmla="*/ 9 w 1049"/>
                <a:gd name="T7" fmla="*/ 4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3 h 747"/>
                <a:gd name="T14" fmla="*/ 0 w 1049"/>
                <a:gd name="T15" fmla="*/ 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1 w 272"/>
                <a:gd name="T3" fmla="*/ 0 h 241"/>
                <a:gd name="T4" fmla="*/ 1 w 272"/>
                <a:gd name="T5" fmla="*/ 1 h 241"/>
                <a:gd name="T6" fmla="*/ 2 w 272"/>
                <a:gd name="T7" fmla="*/ 2 h 241"/>
                <a:gd name="T8" fmla="*/ 1 w 272"/>
                <a:gd name="T9" fmla="*/ 2 h 241"/>
                <a:gd name="T10" fmla="*/ 0 w 272"/>
                <a:gd name="T11" fmla="*/ 2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2 w 152"/>
                <a:gd name="T1" fmla="*/ 1 h 224"/>
                <a:gd name="T2" fmla="*/ 2 w 152"/>
                <a:gd name="T3" fmla="*/ 2 h 224"/>
                <a:gd name="T4" fmla="*/ 0 w 152"/>
                <a:gd name="T5" fmla="*/ 1 h 224"/>
                <a:gd name="T6" fmla="*/ 1 w 152"/>
                <a:gd name="T7" fmla="*/ 0 h 224"/>
                <a:gd name="T8" fmla="*/ 2 w 152"/>
                <a:gd name="T9" fmla="*/ 1 h 224"/>
                <a:gd name="T10" fmla="*/ 2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2 w 386"/>
                <a:gd name="T5" fmla="*/ 1 h 764"/>
                <a:gd name="T6" fmla="*/ 4 w 386"/>
                <a:gd name="T7" fmla="*/ 6 h 764"/>
                <a:gd name="T8" fmla="*/ 3 w 386"/>
                <a:gd name="T9" fmla="*/ 6 h 764"/>
                <a:gd name="T10" fmla="*/ 2 w 386"/>
                <a:gd name="T11" fmla="*/ 6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 w 728"/>
                <a:gd name="T1" fmla="*/ 0 h 348"/>
                <a:gd name="T2" fmla="*/ 0 w 728"/>
                <a:gd name="T3" fmla="*/ 1 h 348"/>
                <a:gd name="T4" fmla="*/ 1 w 728"/>
                <a:gd name="T5" fmla="*/ 3 h 348"/>
                <a:gd name="T6" fmla="*/ 6 w 728"/>
                <a:gd name="T7" fmla="*/ 2 h 348"/>
                <a:gd name="T8" fmla="*/ 6 w 728"/>
                <a:gd name="T9" fmla="*/ 1 h 348"/>
                <a:gd name="T10" fmla="*/ 6 w 728"/>
                <a:gd name="T11" fmla="*/ 0 h 348"/>
                <a:gd name="T12" fmla="*/ 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 w 312"/>
                <a:gd name="T1" fmla="*/ 0 h 135"/>
                <a:gd name="T2" fmla="*/ 0 w 312"/>
                <a:gd name="T3" fmla="*/ 0 h 135"/>
                <a:gd name="T4" fmla="*/ 3 w 312"/>
                <a:gd name="T5" fmla="*/ 1 h 135"/>
                <a:gd name="T6" fmla="*/ 3 w 312"/>
                <a:gd name="T7" fmla="*/ 0 h 135"/>
                <a:gd name="T8" fmla="*/ 3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13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3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3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2 w 313"/>
                    <a:gd name="T5" fmla="*/ 0 h 175"/>
                    <a:gd name="T6" fmla="*/ 3 w 313"/>
                    <a:gd name="T7" fmla="*/ 0 h 175"/>
                    <a:gd name="T8" fmla="*/ 3 w 313"/>
                    <a:gd name="T9" fmla="*/ 0 h 175"/>
                    <a:gd name="T10" fmla="*/ 2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1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2 w 230"/>
                    <a:gd name="T3" fmla="*/ 3 h 266"/>
                    <a:gd name="T4" fmla="*/ 2 w 230"/>
                    <a:gd name="T5" fmla="*/ 2 h 266"/>
                    <a:gd name="T6" fmla="*/ 2 w 230"/>
                    <a:gd name="T7" fmla="*/ 1 h 266"/>
                    <a:gd name="T8" fmla="*/ 2 w 230"/>
                    <a:gd name="T9" fmla="*/ 0 h 266"/>
                    <a:gd name="T10" fmla="*/ 2 w 230"/>
                    <a:gd name="T11" fmla="*/ 2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2 h 234"/>
                    <a:gd name="T6" fmla="*/ 0 w 87"/>
                    <a:gd name="T7" fmla="*/ 2 h 234"/>
                    <a:gd name="T8" fmla="*/ 0 w 87"/>
                    <a:gd name="T9" fmla="*/ 2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1130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0 w 1190"/>
                  <a:gd name="T3" fmla="*/ 4 h 500"/>
                  <a:gd name="T4" fmla="*/ 9 w 1190"/>
                  <a:gd name="T5" fmla="*/ 4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130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1 w 489"/>
                  <a:gd name="T3" fmla="*/ 1 h 296"/>
                  <a:gd name="T4" fmla="*/ 2 w 489"/>
                  <a:gd name="T5" fmla="*/ 2 h 296"/>
                  <a:gd name="T6" fmla="*/ 3 w 489"/>
                  <a:gd name="T7" fmla="*/ 2 h 296"/>
                  <a:gd name="T8" fmla="*/ 2 w 489"/>
                  <a:gd name="T9" fmla="*/ 2 h 296"/>
                  <a:gd name="T10" fmla="*/ 1 w 489"/>
                  <a:gd name="T11" fmla="*/ 2 h 296"/>
                  <a:gd name="T12" fmla="*/ 0 w 489"/>
                  <a:gd name="T13" fmla="*/ 1 h 296"/>
                  <a:gd name="T14" fmla="*/ 0 w 489"/>
                  <a:gd name="T15" fmla="*/ 2 h 296"/>
                  <a:gd name="T16" fmla="*/ 2 w 489"/>
                  <a:gd name="T17" fmla="*/ 3 h 296"/>
                  <a:gd name="T18" fmla="*/ 3 w 489"/>
                  <a:gd name="T19" fmla="*/ 3 h 296"/>
                  <a:gd name="T20" fmla="*/ 3 w 489"/>
                  <a:gd name="T21" fmla="*/ 2 h 296"/>
                  <a:gd name="T22" fmla="*/ 3 w 489"/>
                  <a:gd name="T23" fmla="*/ 1 h 296"/>
                  <a:gd name="T24" fmla="*/ 1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130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1 h 478"/>
                  <a:gd name="T6" fmla="*/ 1 w 213"/>
                  <a:gd name="T7" fmla="*/ 2 h 478"/>
                  <a:gd name="T8" fmla="*/ 2 w 213"/>
                  <a:gd name="T9" fmla="*/ 3 h 478"/>
                  <a:gd name="T10" fmla="*/ 1 w 213"/>
                  <a:gd name="T11" fmla="*/ 3 h 478"/>
                  <a:gd name="T12" fmla="*/ 1 w 213"/>
                  <a:gd name="T13" fmla="*/ 2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pSp>
            <p:nvGrpSpPr>
              <p:cNvPr id="1130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30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2 h 173"/>
                    <a:gd name="T6" fmla="*/ 1 w 150"/>
                    <a:gd name="T7" fmla="*/ 2 h 173"/>
                    <a:gd name="T8" fmla="*/ 1 w 150"/>
                    <a:gd name="T9" fmla="*/ 1 h 173"/>
                    <a:gd name="T10" fmla="*/ 2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0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2 h 880"/>
                    <a:gd name="T6" fmla="*/ 1 w 1684"/>
                    <a:gd name="T7" fmla="*/ 3 h 880"/>
                    <a:gd name="T8" fmla="*/ 10 w 1684"/>
                    <a:gd name="T9" fmla="*/ 7 h 880"/>
                    <a:gd name="T10" fmla="*/ 12 w 1684"/>
                    <a:gd name="T11" fmla="*/ 7 h 880"/>
                    <a:gd name="T12" fmla="*/ 13 w 1684"/>
                    <a:gd name="T13" fmla="*/ 7 h 880"/>
                    <a:gd name="T14" fmla="*/ 14 w 1684"/>
                    <a:gd name="T15" fmla="*/ 7 h 880"/>
                    <a:gd name="T16" fmla="*/ 12 w 1684"/>
                    <a:gd name="T17" fmla="*/ 6 h 880"/>
                    <a:gd name="T18" fmla="*/ 12 w 1684"/>
                    <a:gd name="T19" fmla="*/ 4 h 880"/>
                    <a:gd name="T20" fmla="*/ 11 w 1684"/>
                    <a:gd name="T21" fmla="*/ 5 h 880"/>
                    <a:gd name="T22" fmla="*/ 12 w 1684"/>
                    <a:gd name="T23" fmla="*/ 6 h 880"/>
                    <a:gd name="T24" fmla="*/ 13 w 1684"/>
                    <a:gd name="T25" fmla="*/ 7 h 880"/>
                    <a:gd name="T26" fmla="*/ 12 w 1684"/>
                    <a:gd name="T27" fmla="*/ 7 h 880"/>
                    <a:gd name="T28" fmla="*/ 10 w 1684"/>
                    <a:gd name="T29" fmla="*/ 7 h 880"/>
                    <a:gd name="T30" fmla="*/ 10 w 1684"/>
                    <a:gd name="T31" fmla="*/ 6 h 880"/>
                    <a:gd name="T32" fmla="*/ 11 w 1684"/>
                    <a:gd name="T33" fmla="*/ 5 h 880"/>
                    <a:gd name="T34" fmla="*/ 10 w 1684"/>
                    <a:gd name="T35" fmla="*/ 5 h 880"/>
                    <a:gd name="T36" fmla="*/ 10 w 1684"/>
                    <a:gd name="T37" fmla="*/ 6 h 880"/>
                    <a:gd name="T38" fmla="*/ 9 w 1684"/>
                    <a:gd name="T39" fmla="*/ 7 h 880"/>
                    <a:gd name="T40" fmla="*/ 1 w 1684"/>
                    <a:gd name="T41" fmla="*/ 3 h 880"/>
                    <a:gd name="T42" fmla="*/ 1 w 1684"/>
                    <a:gd name="T43" fmla="*/ 2 h 880"/>
                    <a:gd name="T44" fmla="*/ 1 w 1684"/>
                    <a:gd name="T45" fmla="*/ 1 h 880"/>
                    <a:gd name="T46" fmla="*/ 2 w 1684"/>
                    <a:gd name="T47" fmla="*/ 0 h 880"/>
                    <a:gd name="T48" fmla="*/ 2 w 1684"/>
                    <a:gd name="T49" fmla="*/ 0 h 880"/>
                    <a:gd name="T50" fmla="*/ 2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0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1 h 335"/>
                    <a:gd name="T6" fmla="*/ 1 w 160"/>
                    <a:gd name="T7" fmla="*/ 2 h 335"/>
                    <a:gd name="T8" fmla="*/ 1 w 160"/>
                    <a:gd name="T9" fmla="*/ 2 h 335"/>
                    <a:gd name="T10" fmla="*/ 1 w 160"/>
                    <a:gd name="T11" fmla="*/ 1 h 335"/>
                    <a:gd name="T12" fmla="*/ 2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0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 w 642"/>
                    <a:gd name="T1" fmla="*/ 7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3 w 642"/>
                    <a:gd name="T7" fmla="*/ 0 h 1188"/>
                    <a:gd name="T8" fmla="*/ 4 w 642"/>
                    <a:gd name="T9" fmla="*/ 1 h 1188"/>
                    <a:gd name="T10" fmla="*/ 6 w 642"/>
                    <a:gd name="T11" fmla="*/ 10 h 1188"/>
                    <a:gd name="T12" fmla="*/ 5 w 642"/>
                    <a:gd name="T13" fmla="*/ 9 h 1188"/>
                    <a:gd name="T14" fmla="*/ 3 w 642"/>
                    <a:gd name="T15" fmla="*/ 1 h 1188"/>
                    <a:gd name="T16" fmla="*/ 2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2 h 1188"/>
                    <a:gd name="T22" fmla="*/ 3 w 642"/>
                    <a:gd name="T23" fmla="*/ 8 h 1188"/>
                    <a:gd name="T24" fmla="*/ 2 w 642"/>
                    <a:gd name="T25" fmla="*/ 7 h 1188"/>
                    <a:gd name="T26" fmla="*/ 2 w 642"/>
                    <a:gd name="T27" fmla="*/ 7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2 h 504"/>
                    <a:gd name="T4" fmla="*/ 1 w 192"/>
                    <a:gd name="T5" fmla="*/ 3 h 504"/>
                    <a:gd name="T6" fmla="*/ 1 w 192"/>
                    <a:gd name="T7" fmla="*/ 4 h 504"/>
                    <a:gd name="T8" fmla="*/ 2 w 192"/>
                    <a:gd name="T9" fmla="*/ 4 h 504"/>
                    <a:gd name="T10" fmla="*/ 2 w 192"/>
                    <a:gd name="T11" fmla="*/ 3 h 504"/>
                    <a:gd name="T12" fmla="*/ 2 w 192"/>
                    <a:gd name="T13" fmla="*/ 2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 w 390"/>
                    <a:gd name="T1" fmla="*/ 0 h 269"/>
                    <a:gd name="T2" fmla="*/ 3 w 390"/>
                    <a:gd name="T3" fmla="*/ 1 h 269"/>
                    <a:gd name="T4" fmla="*/ 2 w 390"/>
                    <a:gd name="T5" fmla="*/ 1 h 269"/>
                    <a:gd name="T6" fmla="*/ 0 w 390"/>
                    <a:gd name="T7" fmla="*/ 2 h 269"/>
                    <a:gd name="T8" fmla="*/ 0 w 390"/>
                    <a:gd name="T9" fmla="*/ 2 h 269"/>
                    <a:gd name="T10" fmla="*/ 3 w 390"/>
                    <a:gd name="T11" fmla="*/ 2 h 269"/>
                    <a:gd name="T12" fmla="*/ 3 w 390"/>
                    <a:gd name="T13" fmla="*/ 3 h 269"/>
                    <a:gd name="T14" fmla="*/ 4 w 390"/>
                    <a:gd name="T15" fmla="*/ 3 h 269"/>
                    <a:gd name="T16" fmla="*/ 3 w 390"/>
                    <a:gd name="T17" fmla="*/ 2 h 269"/>
                    <a:gd name="T18" fmla="*/ 1 w 390"/>
                    <a:gd name="T19" fmla="*/ 2 h 269"/>
                    <a:gd name="T20" fmla="*/ 3 w 390"/>
                    <a:gd name="T21" fmla="*/ 1 h 269"/>
                    <a:gd name="T22" fmla="*/ 3 w 390"/>
                    <a:gd name="T23" fmla="*/ 0 h 269"/>
                    <a:gd name="T24" fmla="*/ 3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2 h 424"/>
                    <a:gd name="T2" fmla="*/ 7 w 941"/>
                    <a:gd name="T3" fmla="*/ 0 h 424"/>
                    <a:gd name="T4" fmla="*/ 8 w 941"/>
                    <a:gd name="T5" fmla="*/ 1 h 424"/>
                    <a:gd name="T6" fmla="*/ 8 w 941"/>
                    <a:gd name="T7" fmla="*/ 2 h 424"/>
                    <a:gd name="T8" fmla="*/ 8 w 941"/>
                    <a:gd name="T9" fmla="*/ 3 h 424"/>
                    <a:gd name="T10" fmla="*/ 1 w 941"/>
                    <a:gd name="T11" fmla="*/ 4 h 424"/>
                    <a:gd name="T12" fmla="*/ 1 w 941"/>
                    <a:gd name="T13" fmla="*/ 3 h 424"/>
                    <a:gd name="T14" fmla="*/ 7 w 941"/>
                    <a:gd name="T15" fmla="*/ 2 h 424"/>
                    <a:gd name="T16" fmla="*/ 7 w 941"/>
                    <a:gd name="T17" fmla="*/ 2 h 424"/>
                    <a:gd name="T18" fmla="*/ 7 w 941"/>
                    <a:gd name="T19" fmla="*/ 1 h 424"/>
                    <a:gd name="T20" fmla="*/ 0 w 941"/>
                    <a:gd name="T21" fmla="*/ 2 h 424"/>
                    <a:gd name="T22" fmla="*/ 0 w 941"/>
                    <a:gd name="T23" fmla="*/ 2 h 424"/>
                    <a:gd name="T24" fmla="*/ 0 w 941"/>
                    <a:gd name="T25" fmla="*/ 2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1 h 173"/>
                    <a:gd name="T4" fmla="*/ 2 w 488"/>
                    <a:gd name="T5" fmla="*/ 1 h 173"/>
                    <a:gd name="T6" fmla="*/ 4 w 488"/>
                    <a:gd name="T7" fmla="*/ 0 h 173"/>
                    <a:gd name="T8" fmla="*/ 4 w 488"/>
                    <a:gd name="T9" fmla="*/ 0 h 173"/>
                    <a:gd name="T10" fmla="*/ 4 w 488"/>
                    <a:gd name="T11" fmla="*/ 0 h 173"/>
                    <a:gd name="T12" fmla="*/ 2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3 w 488"/>
                    <a:gd name="T21" fmla="*/ 0 h 173"/>
                    <a:gd name="T22" fmla="*/ 4 w 488"/>
                    <a:gd name="T23" fmla="*/ 0 h 173"/>
                    <a:gd name="T24" fmla="*/ 3 w 488"/>
                    <a:gd name="T25" fmla="*/ 0 h 173"/>
                    <a:gd name="T26" fmla="*/ 2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</p:grpSp>
      <p:grpSp>
        <p:nvGrpSpPr>
          <p:cNvPr id="1127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28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0 h 3266"/>
                <a:gd name="T2" fmla="*/ 0 w 772"/>
                <a:gd name="T3" fmla="*/ 9 h 3266"/>
                <a:gd name="T4" fmla="*/ 0 w 772"/>
                <a:gd name="T5" fmla="*/ 8 h 3266"/>
                <a:gd name="T6" fmla="*/ 0 w 772"/>
                <a:gd name="T7" fmla="*/ 8 h 3266"/>
                <a:gd name="T8" fmla="*/ 0 w 772"/>
                <a:gd name="T9" fmla="*/ 7 h 3266"/>
                <a:gd name="T10" fmla="*/ 0 w 772"/>
                <a:gd name="T11" fmla="*/ 6 h 3266"/>
                <a:gd name="T12" fmla="*/ 0 w 772"/>
                <a:gd name="T13" fmla="*/ 6 h 3266"/>
                <a:gd name="T14" fmla="*/ 0 w 772"/>
                <a:gd name="T15" fmla="*/ 6 h 3266"/>
                <a:gd name="T16" fmla="*/ 0 w 772"/>
                <a:gd name="T17" fmla="*/ 5 h 3266"/>
                <a:gd name="T18" fmla="*/ 0 w 772"/>
                <a:gd name="T19" fmla="*/ 5 h 3266"/>
                <a:gd name="T20" fmla="*/ 0 w 772"/>
                <a:gd name="T21" fmla="*/ 3 h 3266"/>
                <a:gd name="T22" fmla="*/ 0 w 772"/>
                <a:gd name="T23" fmla="*/ 3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3 h 3266"/>
                <a:gd name="T40" fmla="*/ 0 w 772"/>
                <a:gd name="T41" fmla="*/ 3 h 3266"/>
                <a:gd name="T42" fmla="*/ 0 w 772"/>
                <a:gd name="T43" fmla="*/ 4 h 3266"/>
                <a:gd name="T44" fmla="*/ 0 w 772"/>
                <a:gd name="T45" fmla="*/ 5 h 3266"/>
                <a:gd name="T46" fmla="*/ 0 w 772"/>
                <a:gd name="T47" fmla="*/ 6 h 3266"/>
                <a:gd name="T48" fmla="*/ 0 w 772"/>
                <a:gd name="T49" fmla="*/ 6 h 3266"/>
                <a:gd name="T50" fmla="*/ 0 w 772"/>
                <a:gd name="T51" fmla="*/ 7 h 3266"/>
                <a:gd name="T52" fmla="*/ 0 w 772"/>
                <a:gd name="T53" fmla="*/ 7 h 3266"/>
                <a:gd name="T54" fmla="*/ 0 w 772"/>
                <a:gd name="T55" fmla="*/ 8 h 3266"/>
                <a:gd name="T56" fmla="*/ 0 w 772"/>
                <a:gd name="T57" fmla="*/ 9 h 3266"/>
                <a:gd name="T58" fmla="*/ 0 w 772"/>
                <a:gd name="T59" fmla="*/ 10 h 3266"/>
                <a:gd name="T60" fmla="*/ 0 w 772"/>
                <a:gd name="T61" fmla="*/ 10 h 3266"/>
                <a:gd name="T62" fmla="*/ 0 w 772"/>
                <a:gd name="T63" fmla="*/ 10 h 3266"/>
                <a:gd name="T64" fmla="*/ 0 w 772"/>
                <a:gd name="T65" fmla="*/ 1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5 h 3266"/>
                <a:gd name="T2" fmla="*/ 0 w 772"/>
                <a:gd name="T3" fmla="*/ 24 h 3266"/>
                <a:gd name="T4" fmla="*/ 0 w 772"/>
                <a:gd name="T5" fmla="*/ 22 h 3266"/>
                <a:gd name="T6" fmla="*/ 0 w 772"/>
                <a:gd name="T7" fmla="*/ 20 h 3266"/>
                <a:gd name="T8" fmla="*/ 0 w 772"/>
                <a:gd name="T9" fmla="*/ 18 h 3266"/>
                <a:gd name="T10" fmla="*/ 0 w 772"/>
                <a:gd name="T11" fmla="*/ 17 h 3266"/>
                <a:gd name="T12" fmla="*/ 0 w 772"/>
                <a:gd name="T13" fmla="*/ 16 h 3266"/>
                <a:gd name="T14" fmla="*/ 0 w 772"/>
                <a:gd name="T15" fmla="*/ 15 h 3266"/>
                <a:gd name="T16" fmla="*/ 0 w 772"/>
                <a:gd name="T17" fmla="*/ 14 h 3266"/>
                <a:gd name="T18" fmla="*/ 0 w 772"/>
                <a:gd name="T19" fmla="*/ 13 h 3266"/>
                <a:gd name="T20" fmla="*/ 0 w 772"/>
                <a:gd name="T21" fmla="*/ 10 h 3266"/>
                <a:gd name="T22" fmla="*/ 0 w 772"/>
                <a:gd name="T23" fmla="*/ 8 h 3266"/>
                <a:gd name="T24" fmla="*/ 0 w 772"/>
                <a:gd name="T25" fmla="*/ 6 h 3266"/>
                <a:gd name="T26" fmla="*/ 0 w 772"/>
                <a:gd name="T27" fmla="*/ 5 h 3266"/>
                <a:gd name="T28" fmla="*/ 0 w 772"/>
                <a:gd name="T29" fmla="*/ 4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5 h 3266"/>
                <a:gd name="T36" fmla="*/ 0 w 772"/>
                <a:gd name="T37" fmla="*/ 6 h 3266"/>
                <a:gd name="T38" fmla="*/ 0 w 772"/>
                <a:gd name="T39" fmla="*/ 7 h 3266"/>
                <a:gd name="T40" fmla="*/ 0 w 772"/>
                <a:gd name="T41" fmla="*/ 9 h 3266"/>
                <a:gd name="T42" fmla="*/ 0 w 772"/>
                <a:gd name="T43" fmla="*/ 10 h 3266"/>
                <a:gd name="T44" fmla="*/ 0 w 772"/>
                <a:gd name="T45" fmla="*/ 13 h 3266"/>
                <a:gd name="T46" fmla="*/ 0 w 772"/>
                <a:gd name="T47" fmla="*/ 15 h 3266"/>
                <a:gd name="T48" fmla="*/ 0 w 772"/>
                <a:gd name="T49" fmla="*/ 17 h 3266"/>
                <a:gd name="T50" fmla="*/ 0 w 772"/>
                <a:gd name="T51" fmla="*/ 18 h 3266"/>
                <a:gd name="T52" fmla="*/ 0 w 772"/>
                <a:gd name="T53" fmla="*/ 20 h 3266"/>
                <a:gd name="T54" fmla="*/ 0 w 772"/>
                <a:gd name="T55" fmla="*/ 22 h 3266"/>
                <a:gd name="T56" fmla="*/ 0 w 772"/>
                <a:gd name="T57" fmla="*/ 24 h 3266"/>
                <a:gd name="T58" fmla="*/ 0 w 772"/>
                <a:gd name="T59" fmla="*/ 25 h 3266"/>
                <a:gd name="T60" fmla="*/ 0 w 772"/>
                <a:gd name="T61" fmla="*/ 26 h 3266"/>
                <a:gd name="T62" fmla="*/ 0 w 772"/>
                <a:gd name="T63" fmla="*/ 25 h 3266"/>
                <a:gd name="T64" fmla="*/ 0 w 772"/>
                <a:gd name="T65" fmla="*/ 2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112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2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27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1 h 806"/>
                  <a:gd name="T6" fmla="*/ 0 w 245"/>
                  <a:gd name="T7" fmla="*/ 1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pSp>
            <p:nvGrpSpPr>
              <p:cNvPr id="1128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28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1 h 1230"/>
                    <a:gd name="T8" fmla="*/ 0 w 1064"/>
                    <a:gd name="T9" fmla="*/ 1 h 1230"/>
                    <a:gd name="T10" fmla="*/ 0 w 1064"/>
                    <a:gd name="T11" fmla="*/ 1 h 1230"/>
                    <a:gd name="T12" fmla="*/ 0 w 1064"/>
                    <a:gd name="T13" fmla="*/ 1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1 h 1230"/>
                    <a:gd name="T32" fmla="*/ 0 w 1064"/>
                    <a:gd name="T33" fmla="*/ 1 h 1230"/>
                    <a:gd name="T34" fmla="*/ 0 w 1064"/>
                    <a:gd name="T35" fmla="*/ 1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2 h 2521"/>
                    <a:gd name="T4" fmla="*/ 0 w 2002"/>
                    <a:gd name="T5" fmla="*/ 2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2 h 3771"/>
                    <a:gd name="T2" fmla="*/ 0 w 3007"/>
                    <a:gd name="T3" fmla="*/ 2 h 3771"/>
                    <a:gd name="T4" fmla="*/ 0 w 3007"/>
                    <a:gd name="T5" fmla="*/ 2 h 3771"/>
                    <a:gd name="T6" fmla="*/ 0 w 3007"/>
                    <a:gd name="T7" fmla="*/ 2 h 3771"/>
                    <a:gd name="T8" fmla="*/ 0 w 3007"/>
                    <a:gd name="T9" fmla="*/ 2 h 3771"/>
                    <a:gd name="T10" fmla="*/ 0 w 3007"/>
                    <a:gd name="T11" fmla="*/ 2 h 3771"/>
                    <a:gd name="T12" fmla="*/ 0 w 3007"/>
                    <a:gd name="T13" fmla="*/ 2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2 h 3771"/>
                    <a:gd name="T26" fmla="*/ 0 w 3007"/>
                    <a:gd name="T27" fmla="*/ 2 h 3771"/>
                    <a:gd name="T28" fmla="*/ 0 w 3007"/>
                    <a:gd name="T29" fmla="*/ 3 h 3771"/>
                    <a:gd name="T30" fmla="*/ 0 w 3007"/>
                    <a:gd name="T31" fmla="*/ 2 h 3771"/>
                    <a:gd name="T32" fmla="*/ 0 w 3007"/>
                    <a:gd name="T33" fmla="*/ 2 h 3771"/>
                    <a:gd name="T34" fmla="*/ 0 w 3007"/>
                    <a:gd name="T35" fmla="*/ 2 h 3771"/>
                    <a:gd name="T36" fmla="*/ 0 w 3007"/>
                    <a:gd name="T37" fmla="*/ 2 h 3771"/>
                    <a:gd name="T38" fmla="*/ 0 w 3007"/>
                    <a:gd name="T39" fmla="*/ 2 h 3771"/>
                    <a:gd name="T40" fmla="*/ 0 w 3007"/>
                    <a:gd name="T41" fmla="*/ 2 h 3771"/>
                    <a:gd name="T42" fmla="*/ 0 w 3007"/>
                    <a:gd name="T43" fmla="*/ 2 h 3771"/>
                    <a:gd name="T44" fmla="*/ 0 w 3007"/>
                    <a:gd name="T45" fmla="*/ 2 h 3771"/>
                    <a:gd name="T46" fmla="*/ 0 w 3007"/>
                    <a:gd name="T47" fmla="*/ 2 h 3771"/>
                    <a:gd name="T48" fmla="*/ 0 w 3007"/>
                    <a:gd name="T49" fmla="*/ 2 h 3771"/>
                    <a:gd name="T50" fmla="*/ 0 w 3007"/>
                    <a:gd name="T51" fmla="*/ 2 h 3771"/>
                    <a:gd name="T52" fmla="*/ 0 w 3007"/>
                    <a:gd name="T53" fmla="*/ 2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127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66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2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2880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0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54F27-5956-482C-A56B-C74233292E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2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3 w 2177"/>
                <a:gd name="T1" fmla="*/ 10 h 1298"/>
                <a:gd name="T2" fmla="*/ 12 w 2177"/>
                <a:gd name="T3" fmla="*/ 9 h 1298"/>
                <a:gd name="T4" fmla="*/ 11 w 2177"/>
                <a:gd name="T5" fmla="*/ 4 h 1298"/>
                <a:gd name="T6" fmla="*/ 17 w 2177"/>
                <a:gd name="T7" fmla="*/ 3 h 1298"/>
                <a:gd name="T8" fmla="*/ 18 w 2177"/>
                <a:gd name="T9" fmla="*/ 2 h 1298"/>
                <a:gd name="T10" fmla="*/ 17 w 2177"/>
                <a:gd name="T11" fmla="*/ 1 h 1298"/>
                <a:gd name="T12" fmla="*/ 10 w 2177"/>
                <a:gd name="T13" fmla="*/ 2 h 1298"/>
                <a:gd name="T14" fmla="*/ 10 w 2177"/>
                <a:gd name="T15" fmla="*/ 1 h 1298"/>
                <a:gd name="T16" fmla="*/ 9 w 2177"/>
                <a:gd name="T17" fmla="*/ 0 h 1298"/>
                <a:gd name="T18" fmla="*/ 8 w 2177"/>
                <a:gd name="T19" fmla="*/ 1 h 1298"/>
                <a:gd name="T20" fmla="*/ 7 w 2177"/>
                <a:gd name="T21" fmla="*/ 1 h 1298"/>
                <a:gd name="T22" fmla="*/ 8 w 2177"/>
                <a:gd name="T23" fmla="*/ 3 h 1298"/>
                <a:gd name="T24" fmla="*/ 6 w 2177"/>
                <a:gd name="T25" fmla="*/ 4 h 1298"/>
                <a:gd name="T26" fmla="*/ 8 w 2177"/>
                <a:gd name="T27" fmla="*/ 4 h 1298"/>
                <a:gd name="T28" fmla="*/ 9 w 2177"/>
                <a:gd name="T29" fmla="*/ 7 h 1298"/>
                <a:gd name="T30" fmla="*/ 2 w 2177"/>
                <a:gd name="T31" fmla="*/ 4 h 1298"/>
                <a:gd name="T32" fmla="*/ 1 w 2177"/>
                <a:gd name="T33" fmla="*/ 4 h 1298"/>
                <a:gd name="T34" fmla="*/ 0 w 2177"/>
                <a:gd name="T35" fmla="*/ 5 h 1298"/>
                <a:gd name="T36" fmla="*/ 1 w 2177"/>
                <a:gd name="T37" fmla="*/ 7 h 1298"/>
                <a:gd name="T38" fmla="*/ 9 w 2177"/>
                <a:gd name="T39" fmla="*/ 11 h 1298"/>
                <a:gd name="T40" fmla="*/ 11 w 2177"/>
                <a:gd name="T41" fmla="*/ 10 h 1298"/>
                <a:gd name="T42" fmla="*/ 13 w 2177"/>
                <a:gd name="T43" fmla="*/ 11 h 1298"/>
                <a:gd name="T44" fmla="*/ 13 w 2177"/>
                <a:gd name="T45" fmla="*/ 10 h 1298"/>
                <a:gd name="T46" fmla="*/ 13 w 2177"/>
                <a:gd name="T47" fmla="*/ 1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1 w 143"/>
                <a:gd name="T5" fmla="*/ 2 h 258"/>
                <a:gd name="T6" fmla="*/ 0 w 143"/>
                <a:gd name="T7" fmla="*/ 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 w 1586"/>
                <a:gd name="T1" fmla="*/ 0 h 821"/>
                <a:gd name="T2" fmla="*/ 10 w 1586"/>
                <a:gd name="T3" fmla="*/ 4 h 821"/>
                <a:gd name="T4" fmla="*/ 11 w 1586"/>
                <a:gd name="T5" fmla="*/ 4 h 821"/>
                <a:gd name="T6" fmla="*/ 12 w 1586"/>
                <a:gd name="T7" fmla="*/ 6 h 821"/>
                <a:gd name="T8" fmla="*/ 12 w 1586"/>
                <a:gd name="T9" fmla="*/ 6 h 821"/>
                <a:gd name="T10" fmla="*/ 10 w 1586"/>
                <a:gd name="T11" fmla="*/ 6 h 821"/>
                <a:gd name="T12" fmla="*/ 8 w 1586"/>
                <a:gd name="T13" fmla="*/ 6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 h 747"/>
                <a:gd name="T2" fmla="*/ 8 w 1049"/>
                <a:gd name="T3" fmla="*/ 6 h 747"/>
                <a:gd name="T4" fmla="*/ 8 w 1049"/>
                <a:gd name="T5" fmla="*/ 5 h 747"/>
                <a:gd name="T6" fmla="*/ 9 w 1049"/>
                <a:gd name="T7" fmla="*/ 4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3 h 747"/>
                <a:gd name="T14" fmla="*/ 0 w 1049"/>
                <a:gd name="T15" fmla="*/ 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1 w 272"/>
                <a:gd name="T3" fmla="*/ 0 h 241"/>
                <a:gd name="T4" fmla="*/ 1 w 272"/>
                <a:gd name="T5" fmla="*/ 1 h 241"/>
                <a:gd name="T6" fmla="*/ 2 w 272"/>
                <a:gd name="T7" fmla="*/ 2 h 241"/>
                <a:gd name="T8" fmla="*/ 1 w 272"/>
                <a:gd name="T9" fmla="*/ 2 h 241"/>
                <a:gd name="T10" fmla="*/ 0 w 272"/>
                <a:gd name="T11" fmla="*/ 2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2 w 152"/>
                <a:gd name="T1" fmla="*/ 1 h 224"/>
                <a:gd name="T2" fmla="*/ 2 w 152"/>
                <a:gd name="T3" fmla="*/ 2 h 224"/>
                <a:gd name="T4" fmla="*/ 0 w 152"/>
                <a:gd name="T5" fmla="*/ 1 h 224"/>
                <a:gd name="T6" fmla="*/ 1 w 152"/>
                <a:gd name="T7" fmla="*/ 0 h 224"/>
                <a:gd name="T8" fmla="*/ 2 w 152"/>
                <a:gd name="T9" fmla="*/ 1 h 224"/>
                <a:gd name="T10" fmla="*/ 2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2 w 386"/>
                <a:gd name="T5" fmla="*/ 1 h 764"/>
                <a:gd name="T6" fmla="*/ 4 w 386"/>
                <a:gd name="T7" fmla="*/ 6 h 764"/>
                <a:gd name="T8" fmla="*/ 3 w 386"/>
                <a:gd name="T9" fmla="*/ 6 h 764"/>
                <a:gd name="T10" fmla="*/ 2 w 386"/>
                <a:gd name="T11" fmla="*/ 6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 w 728"/>
                <a:gd name="T1" fmla="*/ 0 h 348"/>
                <a:gd name="T2" fmla="*/ 0 w 728"/>
                <a:gd name="T3" fmla="*/ 1 h 348"/>
                <a:gd name="T4" fmla="*/ 1 w 728"/>
                <a:gd name="T5" fmla="*/ 3 h 348"/>
                <a:gd name="T6" fmla="*/ 6 w 728"/>
                <a:gd name="T7" fmla="*/ 2 h 348"/>
                <a:gd name="T8" fmla="*/ 6 w 728"/>
                <a:gd name="T9" fmla="*/ 1 h 348"/>
                <a:gd name="T10" fmla="*/ 6 w 728"/>
                <a:gd name="T11" fmla="*/ 0 h 348"/>
                <a:gd name="T12" fmla="*/ 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 w 312"/>
                <a:gd name="T1" fmla="*/ 0 h 135"/>
                <a:gd name="T2" fmla="*/ 0 w 312"/>
                <a:gd name="T3" fmla="*/ 0 h 135"/>
                <a:gd name="T4" fmla="*/ 3 w 312"/>
                <a:gd name="T5" fmla="*/ 1 h 135"/>
                <a:gd name="T6" fmla="*/ 3 w 312"/>
                <a:gd name="T7" fmla="*/ 0 h 135"/>
                <a:gd name="T8" fmla="*/ 3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113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3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3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2 w 313"/>
                    <a:gd name="T5" fmla="*/ 0 h 175"/>
                    <a:gd name="T6" fmla="*/ 3 w 313"/>
                    <a:gd name="T7" fmla="*/ 0 h 175"/>
                    <a:gd name="T8" fmla="*/ 3 w 313"/>
                    <a:gd name="T9" fmla="*/ 0 h 175"/>
                    <a:gd name="T10" fmla="*/ 2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1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2 w 230"/>
                    <a:gd name="T3" fmla="*/ 3 h 266"/>
                    <a:gd name="T4" fmla="*/ 2 w 230"/>
                    <a:gd name="T5" fmla="*/ 2 h 266"/>
                    <a:gd name="T6" fmla="*/ 2 w 230"/>
                    <a:gd name="T7" fmla="*/ 1 h 266"/>
                    <a:gd name="T8" fmla="*/ 2 w 230"/>
                    <a:gd name="T9" fmla="*/ 0 h 266"/>
                    <a:gd name="T10" fmla="*/ 2 w 230"/>
                    <a:gd name="T11" fmla="*/ 2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2 h 234"/>
                    <a:gd name="T6" fmla="*/ 0 w 87"/>
                    <a:gd name="T7" fmla="*/ 2 h 234"/>
                    <a:gd name="T8" fmla="*/ 0 w 87"/>
                    <a:gd name="T9" fmla="*/ 2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1130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0 w 1190"/>
                  <a:gd name="T3" fmla="*/ 4 h 500"/>
                  <a:gd name="T4" fmla="*/ 9 w 1190"/>
                  <a:gd name="T5" fmla="*/ 4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130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1 w 489"/>
                  <a:gd name="T3" fmla="*/ 1 h 296"/>
                  <a:gd name="T4" fmla="*/ 2 w 489"/>
                  <a:gd name="T5" fmla="*/ 2 h 296"/>
                  <a:gd name="T6" fmla="*/ 3 w 489"/>
                  <a:gd name="T7" fmla="*/ 2 h 296"/>
                  <a:gd name="T8" fmla="*/ 2 w 489"/>
                  <a:gd name="T9" fmla="*/ 2 h 296"/>
                  <a:gd name="T10" fmla="*/ 1 w 489"/>
                  <a:gd name="T11" fmla="*/ 2 h 296"/>
                  <a:gd name="T12" fmla="*/ 0 w 489"/>
                  <a:gd name="T13" fmla="*/ 1 h 296"/>
                  <a:gd name="T14" fmla="*/ 0 w 489"/>
                  <a:gd name="T15" fmla="*/ 2 h 296"/>
                  <a:gd name="T16" fmla="*/ 2 w 489"/>
                  <a:gd name="T17" fmla="*/ 3 h 296"/>
                  <a:gd name="T18" fmla="*/ 3 w 489"/>
                  <a:gd name="T19" fmla="*/ 3 h 296"/>
                  <a:gd name="T20" fmla="*/ 3 w 489"/>
                  <a:gd name="T21" fmla="*/ 2 h 296"/>
                  <a:gd name="T22" fmla="*/ 3 w 489"/>
                  <a:gd name="T23" fmla="*/ 1 h 296"/>
                  <a:gd name="T24" fmla="*/ 1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130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1 h 478"/>
                  <a:gd name="T6" fmla="*/ 1 w 213"/>
                  <a:gd name="T7" fmla="*/ 2 h 478"/>
                  <a:gd name="T8" fmla="*/ 2 w 213"/>
                  <a:gd name="T9" fmla="*/ 3 h 478"/>
                  <a:gd name="T10" fmla="*/ 1 w 213"/>
                  <a:gd name="T11" fmla="*/ 3 h 478"/>
                  <a:gd name="T12" fmla="*/ 1 w 213"/>
                  <a:gd name="T13" fmla="*/ 2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pSp>
            <p:nvGrpSpPr>
              <p:cNvPr id="1130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30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2 h 173"/>
                    <a:gd name="T6" fmla="*/ 1 w 150"/>
                    <a:gd name="T7" fmla="*/ 2 h 173"/>
                    <a:gd name="T8" fmla="*/ 1 w 150"/>
                    <a:gd name="T9" fmla="*/ 1 h 173"/>
                    <a:gd name="T10" fmla="*/ 2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0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2 h 880"/>
                    <a:gd name="T6" fmla="*/ 1 w 1684"/>
                    <a:gd name="T7" fmla="*/ 3 h 880"/>
                    <a:gd name="T8" fmla="*/ 10 w 1684"/>
                    <a:gd name="T9" fmla="*/ 7 h 880"/>
                    <a:gd name="T10" fmla="*/ 12 w 1684"/>
                    <a:gd name="T11" fmla="*/ 7 h 880"/>
                    <a:gd name="T12" fmla="*/ 13 w 1684"/>
                    <a:gd name="T13" fmla="*/ 7 h 880"/>
                    <a:gd name="T14" fmla="*/ 14 w 1684"/>
                    <a:gd name="T15" fmla="*/ 7 h 880"/>
                    <a:gd name="T16" fmla="*/ 12 w 1684"/>
                    <a:gd name="T17" fmla="*/ 6 h 880"/>
                    <a:gd name="T18" fmla="*/ 12 w 1684"/>
                    <a:gd name="T19" fmla="*/ 4 h 880"/>
                    <a:gd name="T20" fmla="*/ 11 w 1684"/>
                    <a:gd name="T21" fmla="*/ 5 h 880"/>
                    <a:gd name="T22" fmla="*/ 12 w 1684"/>
                    <a:gd name="T23" fmla="*/ 6 h 880"/>
                    <a:gd name="T24" fmla="*/ 13 w 1684"/>
                    <a:gd name="T25" fmla="*/ 7 h 880"/>
                    <a:gd name="T26" fmla="*/ 12 w 1684"/>
                    <a:gd name="T27" fmla="*/ 7 h 880"/>
                    <a:gd name="T28" fmla="*/ 10 w 1684"/>
                    <a:gd name="T29" fmla="*/ 7 h 880"/>
                    <a:gd name="T30" fmla="*/ 10 w 1684"/>
                    <a:gd name="T31" fmla="*/ 6 h 880"/>
                    <a:gd name="T32" fmla="*/ 11 w 1684"/>
                    <a:gd name="T33" fmla="*/ 5 h 880"/>
                    <a:gd name="T34" fmla="*/ 10 w 1684"/>
                    <a:gd name="T35" fmla="*/ 5 h 880"/>
                    <a:gd name="T36" fmla="*/ 10 w 1684"/>
                    <a:gd name="T37" fmla="*/ 6 h 880"/>
                    <a:gd name="T38" fmla="*/ 9 w 1684"/>
                    <a:gd name="T39" fmla="*/ 7 h 880"/>
                    <a:gd name="T40" fmla="*/ 1 w 1684"/>
                    <a:gd name="T41" fmla="*/ 3 h 880"/>
                    <a:gd name="T42" fmla="*/ 1 w 1684"/>
                    <a:gd name="T43" fmla="*/ 2 h 880"/>
                    <a:gd name="T44" fmla="*/ 1 w 1684"/>
                    <a:gd name="T45" fmla="*/ 1 h 880"/>
                    <a:gd name="T46" fmla="*/ 2 w 1684"/>
                    <a:gd name="T47" fmla="*/ 0 h 880"/>
                    <a:gd name="T48" fmla="*/ 2 w 1684"/>
                    <a:gd name="T49" fmla="*/ 0 h 880"/>
                    <a:gd name="T50" fmla="*/ 2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0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1 h 335"/>
                    <a:gd name="T6" fmla="*/ 1 w 160"/>
                    <a:gd name="T7" fmla="*/ 2 h 335"/>
                    <a:gd name="T8" fmla="*/ 1 w 160"/>
                    <a:gd name="T9" fmla="*/ 2 h 335"/>
                    <a:gd name="T10" fmla="*/ 1 w 160"/>
                    <a:gd name="T11" fmla="*/ 1 h 335"/>
                    <a:gd name="T12" fmla="*/ 2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0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 w 642"/>
                    <a:gd name="T1" fmla="*/ 7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3 w 642"/>
                    <a:gd name="T7" fmla="*/ 0 h 1188"/>
                    <a:gd name="T8" fmla="*/ 4 w 642"/>
                    <a:gd name="T9" fmla="*/ 1 h 1188"/>
                    <a:gd name="T10" fmla="*/ 6 w 642"/>
                    <a:gd name="T11" fmla="*/ 10 h 1188"/>
                    <a:gd name="T12" fmla="*/ 5 w 642"/>
                    <a:gd name="T13" fmla="*/ 9 h 1188"/>
                    <a:gd name="T14" fmla="*/ 3 w 642"/>
                    <a:gd name="T15" fmla="*/ 1 h 1188"/>
                    <a:gd name="T16" fmla="*/ 2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2 h 1188"/>
                    <a:gd name="T22" fmla="*/ 3 w 642"/>
                    <a:gd name="T23" fmla="*/ 8 h 1188"/>
                    <a:gd name="T24" fmla="*/ 2 w 642"/>
                    <a:gd name="T25" fmla="*/ 7 h 1188"/>
                    <a:gd name="T26" fmla="*/ 2 w 642"/>
                    <a:gd name="T27" fmla="*/ 7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2 h 504"/>
                    <a:gd name="T4" fmla="*/ 1 w 192"/>
                    <a:gd name="T5" fmla="*/ 3 h 504"/>
                    <a:gd name="T6" fmla="*/ 1 w 192"/>
                    <a:gd name="T7" fmla="*/ 4 h 504"/>
                    <a:gd name="T8" fmla="*/ 2 w 192"/>
                    <a:gd name="T9" fmla="*/ 4 h 504"/>
                    <a:gd name="T10" fmla="*/ 2 w 192"/>
                    <a:gd name="T11" fmla="*/ 3 h 504"/>
                    <a:gd name="T12" fmla="*/ 2 w 192"/>
                    <a:gd name="T13" fmla="*/ 2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 w 390"/>
                    <a:gd name="T1" fmla="*/ 0 h 269"/>
                    <a:gd name="T2" fmla="*/ 3 w 390"/>
                    <a:gd name="T3" fmla="*/ 1 h 269"/>
                    <a:gd name="T4" fmla="*/ 2 w 390"/>
                    <a:gd name="T5" fmla="*/ 1 h 269"/>
                    <a:gd name="T6" fmla="*/ 0 w 390"/>
                    <a:gd name="T7" fmla="*/ 2 h 269"/>
                    <a:gd name="T8" fmla="*/ 0 w 390"/>
                    <a:gd name="T9" fmla="*/ 2 h 269"/>
                    <a:gd name="T10" fmla="*/ 3 w 390"/>
                    <a:gd name="T11" fmla="*/ 2 h 269"/>
                    <a:gd name="T12" fmla="*/ 3 w 390"/>
                    <a:gd name="T13" fmla="*/ 3 h 269"/>
                    <a:gd name="T14" fmla="*/ 4 w 390"/>
                    <a:gd name="T15" fmla="*/ 3 h 269"/>
                    <a:gd name="T16" fmla="*/ 3 w 390"/>
                    <a:gd name="T17" fmla="*/ 2 h 269"/>
                    <a:gd name="T18" fmla="*/ 1 w 390"/>
                    <a:gd name="T19" fmla="*/ 2 h 269"/>
                    <a:gd name="T20" fmla="*/ 3 w 390"/>
                    <a:gd name="T21" fmla="*/ 1 h 269"/>
                    <a:gd name="T22" fmla="*/ 3 w 390"/>
                    <a:gd name="T23" fmla="*/ 0 h 269"/>
                    <a:gd name="T24" fmla="*/ 3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2 h 424"/>
                    <a:gd name="T2" fmla="*/ 7 w 941"/>
                    <a:gd name="T3" fmla="*/ 0 h 424"/>
                    <a:gd name="T4" fmla="*/ 8 w 941"/>
                    <a:gd name="T5" fmla="*/ 1 h 424"/>
                    <a:gd name="T6" fmla="*/ 8 w 941"/>
                    <a:gd name="T7" fmla="*/ 2 h 424"/>
                    <a:gd name="T8" fmla="*/ 8 w 941"/>
                    <a:gd name="T9" fmla="*/ 3 h 424"/>
                    <a:gd name="T10" fmla="*/ 1 w 941"/>
                    <a:gd name="T11" fmla="*/ 4 h 424"/>
                    <a:gd name="T12" fmla="*/ 1 w 941"/>
                    <a:gd name="T13" fmla="*/ 3 h 424"/>
                    <a:gd name="T14" fmla="*/ 7 w 941"/>
                    <a:gd name="T15" fmla="*/ 2 h 424"/>
                    <a:gd name="T16" fmla="*/ 7 w 941"/>
                    <a:gd name="T17" fmla="*/ 2 h 424"/>
                    <a:gd name="T18" fmla="*/ 7 w 941"/>
                    <a:gd name="T19" fmla="*/ 1 h 424"/>
                    <a:gd name="T20" fmla="*/ 0 w 941"/>
                    <a:gd name="T21" fmla="*/ 2 h 424"/>
                    <a:gd name="T22" fmla="*/ 0 w 941"/>
                    <a:gd name="T23" fmla="*/ 2 h 424"/>
                    <a:gd name="T24" fmla="*/ 0 w 941"/>
                    <a:gd name="T25" fmla="*/ 2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31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1 h 173"/>
                    <a:gd name="T4" fmla="*/ 2 w 488"/>
                    <a:gd name="T5" fmla="*/ 1 h 173"/>
                    <a:gd name="T6" fmla="*/ 4 w 488"/>
                    <a:gd name="T7" fmla="*/ 0 h 173"/>
                    <a:gd name="T8" fmla="*/ 4 w 488"/>
                    <a:gd name="T9" fmla="*/ 0 h 173"/>
                    <a:gd name="T10" fmla="*/ 4 w 488"/>
                    <a:gd name="T11" fmla="*/ 0 h 173"/>
                    <a:gd name="T12" fmla="*/ 2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3 w 488"/>
                    <a:gd name="T21" fmla="*/ 0 h 173"/>
                    <a:gd name="T22" fmla="*/ 4 w 488"/>
                    <a:gd name="T23" fmla="*/ 0 h 173"/>
                    <a:gd name="T24" fmla="*/ 3 w 488"/>
                    <a:gd name="T25" fmla="*/ 0 h 173"/>
                    <a:gd name="T26" fmla="*/ 2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</p:grpSp>
      <p:grpSp>
        <p:nvGrpSpPr>
          <p:cNvPr id="1127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28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0 h 3266"/>
                <a:gd name="T2" fmla="*/ 0 w 772"/>
                <a:gd name="T3" fmla="*/ 9 h 3266"/>
                <a:gd name="T4" fmla="*/ 0 w 772"/>
                <a:gd name="T5" fmla="*/ 8 h 3266"/>
                <a:gd name="T6" fmla="*/ 0 w 772"/>
                <a:gd name="T7" fmla="*/ 8 h 3266"/>
                <a:gd name="T8" fmla="*/ 0 w 772"/>
                <a:gd name="T9" fmla="*/ 7 h 3266"/>
                <a:gd name="T10" fmla="*/ 0 w 772"/>
                <a:gd name="T11" fmla="*/ 6 h 3266"/>
                <a:gd name="T12" fmla="*/ 0 w 772"/>
                <a:gd name="T13" fmla="*/ 6 h 3266"/>
                <a:gd name="T14" fmla="*/ 0 w 772"/>
                <a:gd name="T15" fmla="*/ 6 h 3266"/>
                <a:gd name="T16" fmla="*/ 0 w 772"/>
                <a:gd name="T17" fmla="*/ 5 h 3266"/>
                <a:gd name="T18" fmla="*/ 0 w 772"/>
                <a:gd name="T19" fmla="*/ 5 h 3266"/>
                <a:gd name="T20" fmla="*/ 0 w 772"/>
                <a:gd name="T21" fmla="*/ 3 h 3266"/>
                <a:gd name="T22" fmla="*/ 0 w 772"/>
                <a:gd name="T23" fmla="*/ 3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3 h 3266"/>
                <a:gd name="T40" fmla="*/ 0 w 772"/>
                <a:gd name="T41" fmla="*/ 3 h 3266"/>
                <a:gd name="T42" fmla="*/ 0 w 772"/>
                <a:gd name="T43" fmla="*/ 4 h 3266"/>
                <a:gd name="T44" fmla="*/ 0 w 772"/>
                <a:gd name="T45" fmla="*/ 5 h 3266"/>
                <a:gd name="T46" fmla="*/ 0 w 772"/>
                <a:gd name="T47" fmla="*/ 6 h 3266"/>
                <a:gd name="T48" fmla="*/ 0 w 772"/>
                <a:gd name="T49" fmla="*/ 6 h 3266"/>
                <a:gd name="T50" fmla="*/ 0 w 772"/>
                <a:gd name="T51" fmla="*/ 7 h 3266"/>
                <a:gd name="T52" fmla="*/ 0 w 772"/>
                <a:gd name="T53" fmla="*/ 7 h 3266"/>
                <a:gd name="T54" fmla="*/ 0 w 772"/>
                <a:gd name="T55" fmla="*/ 8 h 3266"/>
                <a:gd name="T56" fmla="*/ 0 w 772"/>
                <a:gd name="T57" fmla="*/ 9 h 3266"/>
                <a:gd name="T58" fmla="*/ 0 w 772"/>
                <a:gd name="T59" fmla="*/ 10 h 3266"/>
                <a:gd name="T60" fmla="*/ 0 w 772"/>
                <a:gd name="T61" fmla="*/ 10 h 3266"/>
                <a:gd name="T62" fmla="*/ 0 w 772"/>
                <a:gd name="T63" fmla="*/ 10 h 3266"/>
                <a:gd name="T64" fmla="*/ 0 w 772"/>
                <a:gd name="T65" fmla="*/ 1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29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5 h 3266"/>
                <a:gd name="T2" fmla="*/ 0 w 772"/>
                <a:gd name="T3" fmla="*/ 24 h 3266"/>
                <a:gd name="T4" fmla="*/ 0 w 772"/>
                <a:gd name="T5" fmla="*/ 22 h 3266"/>
                <a:gd name="T6" fmla="*/ 0 w 772"/>
                <a:gd name="T7" fmla="*/ 20 h 3266"/>
                <a:gd name="T8" fmla="*/ 0 w 772"/>
                <a:gd name="T9" fmla="*/ 18 h 3266"/>
                <a:gd name="T10" fmla="*/ 0 w 772"/>
                <a:gd name="T11" fmla="*/ 17 h 3266"/>
                <a:gd name="T12" fmla="*/ 0 w 772"/>
                <a:gd name="T13" fmla="*/ 16 h 3266"/>
                <a:gd name="T14" fmla="*/ 0 w 772"/>
                <a:gd name="T15" fmla="*/ 15 h 3266"/>
                <a:gd name="T16" fmla="*/ 0 w 772"/>
                <a:gd name="T17" fmla="*/ 14 h 3266"/>
                <a:gd name="T18" fmla="*/ 0 w 772"/>
                <a:gd name="T19" fmla="*/ 13 h 3266"/>
                <a:gd name="T20" fmla="*/ 0 w 772"/>
                <a:gd name="T21" fmla="*/ 10 h 3266"/>
                <a:gd name="T22" fmla="*/ 0 w 772"/>
                <a:gd name="T23" fmla="*/ 8 h 3266"/>
                <a:gd name="T24" fmla="*/ 0 w 772"/>
                <a:gd name="T25" fmla="*/ 6 h 3266"/>
                <a:gd name="T26" fmla="*/ 0 w 772"/>
                <a:gd name="T27" fmla="*/ 5 h 3266"/>
                <a:gd name="T28" fmla="*/ 0 w 772"/>
                <a:gd name="T29" fmla="*/ 4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5 h 3266"/>
                <a:gd name="T36" fmla="*/ 0 w 772"/>
                <a:gd name="T37" fmla="*/ 6 h 3266"/>
                <a:gd name="T38" fmla="*/ 0 w 772"/>
                <a:gd name="T39" fmla="*/ 7 h 3266"/>
                <a:gd name="T40" fmla="*/ 0 w 772"/>
                <a:gd name="T41" fmla="*/ 9 h 3266"/>
                <a:gd name="T42" fmla="*/ 0 w 772"/>
                <a:gd name="T43" fmla="*/ 10 h 3266"/>
                <a:gd name="T44" fmla="*/ 0 w 772"/>
                <a:gd name="T45" fmla="*/ 13 h 3266"/>
                <a:gd name="T46" fmla="*/ 0 w 772"/>
                <a:gd name="T47" fmla="*/ 15 h 3266"/>
                <a:gd name="T48" fmla="*/ 0 w 772"/>
                <a:gd name="T49" fmla="*/ 17 h 3266"/>
                <a:gd name="T50" fmla="*/ 0 w 772"/>
                <a:gd name="T51" fmla="*/ 18 h 3266"/>
                <a:gd name="T52" fmla="*/ 0 w 772"/>
                <a:gd name="T53" fmla="*/ 20 h 3266"/>
                <a:gd name="T54" fmla="*/ 0 w 772"/>
                <a:gd name="T55" fmla="*/ 22 h 3266"/>
                <a:gd name="T56" fmla="*/ 0 w 772"/>
                <a:gd name="T57" fmla="*/ 24 h 3266"/>
                <a:gd name="T58" fmla="*/ 0 w 772"/>
                <a:gd name="T59" fmla="*/ 25 h 3266"/>
                <a:gd name="T60" fmla="*/ 0 w 772"/>
                <a:gd name="T61" fmla="*/ 26 h 3266"/>
                <a:gd name="T62" fmla="*/ 0 w 772"/>
                <a:gd name="T63" fmla="*/ 25 h 3266"/>
                <a:gd name="T64" fmla="*/ 0 w 772"/>
                <a:gd name="T65" fmla="*/ 2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112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2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27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1 h 806"/>
                  <a:gd name="T6" fmla="*/ 0 w 245"/>
                  <a:gd name="T7" fmla="*/ 1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grpSp>
            <p:nvGrpSpPr>
              <p:cNvPr id="1128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28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1 h 1230"/>
                    <a:gd name="T8" fmla="*/ 0 w 1064"/>
                    <a:gd name="T9" fmla="*/ 1 h 1230"/>
                    <a:gd name="T10" fmla="*/ 0 w 1064"/>
                    <a:gd name="T11" fmla="*/ 1 h 1230"/>
                    <a:gd name="T12" fmla="*/ 0 w 1064"/>
                    <a:gd name="T13" fmla="*/ 1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1 h 1230"/>
                    <a:gd name="T32" fmla="*/ 0 w 1064"/>
                    <a:gd name="T33" fmla="*/ 1 h 1230"/>
                    <a:gd name="T34" fmla="*/ 0 w 1064"/>
                    <a:gd name="T35" fmla="*/ 1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2 h 2521"/>
                    <a:gd name="T4" fmla="*/ 0 w 2002"/>
                    <a:gd name="T5" fmla="*/ 2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2 h 3771"/>
                    <a:gd name="T2" fmla="*/ 0 w 3007"/>
                    <a:gd name="T3" fmla="*/ 2 h 3771"/>
                    <a:gd name="T4" fmla="*/ 0 w 3007"/>
                    <a:gd name="T5" fmla="*/ 2 h 3771"/>
                    <a:gd name="T6" fmla="*/ 0 w 3007"/>
                    <a:gd name="T7" fmla="*/ 2 h 3771"/>
                    <a:gd name="T8" fmla="*/ 0 w 3007"/>
                    <a:gd name="T9" fmla="*/ 2 h 3771"/>
                    <a:gd name="T10" fmla="*/ 0 w 3007"/>
                    <a:gd name="T11" fmla="*/ 2 h 3771"/>
                    <a:gd name="T12" fmla="*/ 0 w 3007"/>
                    <a:gd name="T13" fmla="*/ 2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2 h 3771"/>
                    <a:gd name="T26" fmla="*/ 0 w 3007"/>
                    <a:gd name="T27" fmla="*/ 2 h 3771"/>
                    <a:gd name="T28" fmla="*/ 0 w 3007"/>
                    <a:gd name="T29" fmla="*/ 3 h 3771"/>
                    <a:gd name="T30" fmla="*/ 0 w 3007"/>
                    <a:gd name="T31" fmla="*/ 2 h 3771"/>
                    <a:gd name="T32" fmla="*/ 0 w 3007"/>
                    <a:gd name="T33" fmla="*/ 2 h 3771"/>
                    <a:gd name="T34" fmla="*/ 0 w 3007"/>
                    <a:gd name="T35" fmla="*/ 2 h 3771"/>
                    <a:gd name="T36" fmla="*/ 0 w 3007"/>
                    <a:gd name="T37" fmla="*/ 2 h 3771"/>
                    <a:gd name="T38" fmla="*/ 0 w 3007"/>
                    <a:gd name="T39" fmla="*/ 2 h 3771"/>
                    <a:gd name="T40" fmla="*/ 0 w 3007"/>
                    <a:gd name="T41" fmla="*/ 2 h 3771"/>
                    <a:gd name="T42" fmla="*/ 0 w 3007"/>
                    <a:gd name="T43" fmla="*/ 2 h 3771"/>
                    <a:gd name="T44" fmla="*/ 0 w 3007"/>
                    <a:gd name="T45" fmla="*/ 2 h 3771"/>
                    <a:gd name="T46" fmla="*/ 0 w 3007"/>
                    <a:gd name="T47" fmla="*/ 2 h 3771"/>
                    <a:gd name="T48" fmla="*/ 0 w 3007"/>
                    <a:gd name="T49" fmla="*/ 2 h 3771"/>
                    <a:gd name="T50" fmla="*/ 0 w 3007"/>
                    <a:gd name="T51" fmla="*/ 2 h 3771"/>
                    <a:gd name="T52" fmla="*/ 0 w 3007"/>
                    <a:gd name="T53" fmla="*/ 2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128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127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27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2880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80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7D2C7-0DA4-4A4A-AF5F-341DE58F26D7}" type="slidenum">
              <a:rPr lang="en-US">
                <a:solidFill>
                  <a:srgbClr val="000000"/>
                </a:solidFill>
                <a:ea typeface="ＭＳ Ｐゴシック" pitchFamily="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2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3 w 2177"/>
                <a:gd name="T1" fmla="*/ 10 h 1298"/>
                <a:gd name="T2" fmla="*/ 12 w 2177"/>
                <a:gd name="T3" fmla="*/ 9 h 1298"/>
                <a:gd name="T4" fmla="*/ 11 w 2177"/>
                <a:gd name="T5" fmla="*/ 4 h 1298"/>
                <a:gd name="T6" fmla="*/ 17 w 2177"/>
                <a:gd name="T7" fmla="*/ 3 h 1298"/>
                <a:gd name="T8" fmla="*/ 18 w 2177"/>
                <a:gd name="T9" fmla="*/ 2 h 1298"/>
                <a:gd name="T10" fmla="*/ 17 w 2177"/>
                <a:gd name="T11" fmla="*/ 1 h 1298"/>
                <a:gd name="T12" fmla="*/ 10 w 2177"/>
                <a:gd name="T13" fmla="*/ 2 h 1298"/>
                <a:gd name="T14" fmla="*/ 10 w 2177"/>
                <a:gd name="T15" fmla="*/ 1 h 1298"/>
                <a:gd name="T16" fmla="*/ 9 w 2177"/>
                <a:gd name="T17" fmla="*/ 0 h 1298"/>
                <a:gd name="T18" fmla="*/ 8 w 2177"/>
                <a:gd name="T19" fmla="*/ 1 h 1298"/>
                <a:gd name="T20" fmla="*/ 7 w 2177"/>
                <a:gd name="T21" fmla="*/ 1 h 1298"/>
                <a:gd name="T22" fmla="*/ 8 w 2177"/>
                <a:gd name="T23" fmla="*/ 3 h 1298"/>
                <a:gd name="T24" fmla="*/ 6 w 2177"/>
                <a:gd name="T25" fmla="*/ 4 h 1298"/>
                <a:gd name="T26" fmla="*/ 8 w 2177"/>
                <a:gd name="T27" fmla="*/ 4 h 1298"/>
                <a:gd name="T28" fmla="*/ 9 w 2177"/>
                <a:gd name="T29" fmla="*/ 7 h 1298"/>
                <a:gd name="T30" fmla="*/ 2 w 2177"/>
                <a:gd name="T31" fmla="*/ 4 h 1298"/>
                <a:gd name="T32" fmla="*/ 1 w 2177"/>
                <a:gd name="T33" fmla="*/ 4 h 1298"/>
                <a:gd name="T34" fmla="*/ 0 w 2177"/>
                <a:gd name="T35" fmla="*/ 5 h 1298"/>
                <a:gd name="T36" fmla="*/ 1 w 2177"/>
                <a:gd name="T37" fmla="*/ 7 h 1298"/>
                <a:gd name="T38" fmla="*/ 9 w 2177"/>
                <a:gd name="T39" fmla="*/ 11 h 1298"/>
                <a:gd name="T40" fmla="*/ 11 w 2177"/>
                <a:gd name="T41" fmla="*/ 10 h 1298"/>
                <a:gd name="T42" fmla="*/ 13 w 2177"/>
                <a:gd name="T43" fmla="*/ 11 h 1298"/>
                <a:gd name="T44" fmla="*/ 13 w 2177"/>
                <a:gd name="T45" fmla="*/ 10 h 1298"/>
                <a:gd name="T46" fmla="*/ 13 w 2177"/>
                <a:gd name="T47" fmla="*/ 1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1 w 143"/>
                <a:gd name="T5" fmla="*/ 2 h 258"/>
                <a:gd name="T6" fmla="*/ 0 w 143"/>
                <a:gd name="T7" fmla="*/ 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 w 1586"/>
                <a:gd name="T1" fmla="*/ 0 h 821"/>
                <a:gd name="T2" fmla="*/ 10 w 1586"/>
                <a:gd name="T3" fmla="*/ 4 h 821"/>
                <a:gd name="T4" fmla="*/ 11 w 1586"/>
                <a:gd name="T5" fmla="*/ 4 h 821"/>
                <a:gd name="T6" fmla="*/ 12 w 1586"/>
                <a:gd name="T7" fmla="*/ 6 h 821"/>
                <a:gd name="T8" fmla="*/ 12 w 1586"/>
                <a:gd name="T9" fmla="*/ 6 h 821"/>
                <a:gd name="T10" fmla="*/ 10 w 1586"/>
                <a:gd name="T11" fmla="*/ 6 h 821"/>
                <a:gd name="T12" fmla="*/ 8 w 1586"/>
                <a:gd name="T13" fmla="*/ 6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 h 747"/>
                <a:gd name="T2" fmla="*/ 8 w 1049"/>
                <a:gd name="T3" fmla="*/ 6 h 747"/>
                <a:gd name="T4" fmla="*/ 8 w 1049"/>
                <a:gd name="T5" fmla="*/ 5 h 747"/>
                <a:gd name="T6" fmla="*/ 9 w 1049"/>
                <a:gd name="T7" fmla="*/ 4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3 h 747"/>
                <a:gd name="T14" fmla="*/ 0 w 1049"/>
                <a:gd name="T15" fmla="*/ 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1 w 272"/>
                <a:gd name="T3" fmla="*/ 0 h 241"/>
                <a:gd name="T4" fmla="*/ 1 w 272"/>
                <a:gd name="T5" fmla="*/ 1 h 241"/>
                <a:gd name="T6" fmla="*/ 2 w 272"/>
                <a:gd name="T7" fmla="*/ 2 h 241"/>
                <a:gd name="T8" fmla="*/ 1 w 272"/>
                <a:gd name="T9" fmla="*/ 2 h 241"/>
                <a:gd name="T10" fmla="*/ 0 w 272"/>
                <a:gd name="T11" fmla="*/ 2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2 w 152"/>
                <a:gd name="T1" fmla="*/ 1 h 224"/>
                <a:gd name="T2" fmla="*/ 2 w 152"/>
                <a:gd name="T3" fmla="*/ 2 h 224"/>
                <a:gd name="T4" fmla="*/ 0 w 152"/>
                <a:gd name="T5" fmla="*/ 1 h 224"/>
                <a:gd name="T6" fmla="*/ 1 w 152"/>
                <a:gd name="T7" fmla="*/ 0 h 224"/>
                <a:gd name="T8" fmla="*/ 2 w 152"/>
                <a:gd name="T9" fmla="*/ 1 h 224"/>
                <a:gd name="T10" fmla="*/ 2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2 w 386"/>
                <a:gd name="T5" fmla="*/ 1 h 764"/>
                <a:gd name="T6" fmla="*/ 4 w 386"/>
                <a:gd name="T7" fmla="*/ 6 h 764"/>
                <a:gd name="T8" fmla="*/ 3 w 386"/>
                <a:gd name="T9" fmla="*/ 6 h 764"/>
                <a:gd name="T10" fmla="*/ 2 w 386"/>
                <a:gd name="T11" fmla="*/ 6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 w 728"/>
                <a:gd name="T1" fmla="*/ 0 h 348"/>
                <a:gd name="T2" fmla="*/ 0 w 728"/>
                <a:gd name="T3" fmla="*/ 1 h 348"/>
                <a:gd name="T4" fmla="*/ 1 w 728"/>
                <a:gd name="T5" fmla="*/ 3 h 348"/>
                <a:gd name="T6" fmla="*/ 6 w 728"/>
                <a:gd name="T7" fmla="*/ 2 h 348"/>
                <a:gd name="T8" fmla="*/ 6 w 728"/>
                <a:gd name="T9" fmla="*/ 1 h 348"/>
                <a:gd name="T10" fmla="*/ 6 w 728"/>
                <a:gd name="T11" fmla="*/ 0 h 348"/>
                <a:gd name="T12" fmla="*/ 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 w 312"/>
                <a:gd name="T1" fmla="*/ 0 h 135"/>
                <a:gd name="T2" fmla="*/ 0 w 312"/>
                <a:gd name="T3" fmla="*/ 0 h 135"/>
                <a:gd name="T4" fmla="*/ 3 w 312"/>
                <a:gd name="T5" fmla="*/ 1 h 135"/>
                <a:gd name="T6" fmla="*/ 3 w 312"/>
                <a:gd name="T7" fmla="*/ 0 h 135"/>
                <a:gd name="T8" fmla="*/ 3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113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3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3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2 w 313"/>
                    <a:gd name="T5" fmla="*/ 0 h 175"/>
                    <a:gd name="T6" fmla="*/ 3 w 313"/>
                    <a:gd name="T7" fmla="*/ 0 h 175"/>
                    <a:gd name="T8" fmla="*/ 3 w 313"/>
                    <a:gd name="T9" fmla="*/ 0 h 175"/>
                    <a:gd name="T10" fmla="*/ 2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1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2 w 230"/>
                    <a:gd name="T3" fmla="*/ 3 h 266"/>
                    <a:gd name="T4" fmla="*/ 2 w 230"/>
                    <a:gd name="T5" fmla="*/ 2 h 266"/>
                    <a:gd name="T6" fmla="*/ 2 w 230"/>
                    <a:gd name="T7" fmla="*/ 1 h 266"/>
                    <a:gd name="T8" fmla="*/ 2 w 230"/>
                    <a:gd name="T9" fmla="*/ 0 h 266"/>
                    <a:gd name="T10" fmla="*/ 2 w 230"/>
                    <a:gd name="T11" fmla="*/ 2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2 h 234"/>
                    <a:gd name="T6" fmla="*/ 0 w 87"/>
                    <a:gd name="T7" fmla="*/ 2 h 234"/>
                    <a:gd name="T8" fmla="*/ 0 w 87"/>
                    <a:gd name="T9" fmla="*/ 2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sp>
            <p:nvSpPr>
              <p:cNvPr id="1130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0 w 1190"/>
                  <a:gd name="T3" fmla="*/ 4 h 500"/>
                  <a:gd name="T4" fmla="*/ 9 w 1190"/>
                  <a:gd name="T5" fmla="*/ 4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30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1 w 489"/>
                  <a:gd name="T3" fmla="*/ 1 h 296"/>
                  <a:gd name="T4" fmla="*/ 2 w 489"/>
                  <a:gd name="T5" fmla="*/ 2 h 296"/>
                  <a:gd name="T6" fmla="*/ 3 w 489"/>
                  <a:gd name="T7" fmla="*/ 2 h 296"/>
                  <a:gd name="T8" fmla="*/ 2 w 489"/>
                  <a:gd name="T9" fmla="*/ 2 h 296"/>
                  <a:gd name="T10" fmla="*/ 1 w 489"/>
                  <a:gd name="T11" fmla="*/ 2 h 296"/>
                  <a:gd name="T12" fmla="*/ 0 w 489"/>
                  <a:gd name="T13" fmla="*/ 1 h 296"/>
                  <a:gd name="T14" fmla="*/ 0 w 489"/>
                  <a:gd name="T15" fmla="*/ 2 h 296"/>
                  <a:gd name="T16" fmla="*/ 2 w 489"/>
                  <a:gd name="T17" fmla="*/ 3 h 296"/>
                  <a:gd name="T18" fmla="*/ 3 w 489"/>
                  <a:gd name="T19" fmla="*/ 3 h 296"/>
                  <a:gd name="T20" fmla="*/ 3 w 489"/>
                  <a:gd name="T21" fmla="*/ 2 h 296"/>
                  <a:gd name="T22" fmla="*/ 3 w 489"/>
                  <a:gd name="T23" fmla="*/ 1 h 296"/>
                  <a:gd name="T24" fmla="*/ 1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130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1 h 478"/>
                  <a:gd name="T6" fmla="*/ 1 w 213"/>
                  <a:gd name="T7" fmla="*/ 2 h 478"/>
                  <a:gd name="T8" fmla="*/ 2 w 213"/>
                  <a:gd name="T9" fmla="*/ 3 h 478"/>
                  <a:gd name="T10" fmla="*/ 1 w 213"/>
                  <a:gd name="T11" fmla="*/ 3 h 478"/>
                  <a:gd name="T12" fmla="*/ 1 w 213"/>
                  <a:gd name="T13" fmla="*/ 2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grpSp>
            <p:nvGrpSpPr>
              <p:cNvPr id="1130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30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2 h 173"/>
                    <a:gd name="T6" fmla="*/ 1 w 150"/>
                    <a:gd name="T7" fmla="*/ 2 h 173"/>
                    <a:gd name="T8" fmla="*/ 1 w 150"/>
                    <a:gd name="T9" fmla="*/ 1 h 173"/>
                    <a:gd name="T10" fmla="*/ 2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0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2 h 880"/>
                    <a:gd name="T6" fmla="*/ 1 w 1684"/>
                    <a:gd name="T7" fmla="*/ 3 h 880"/>
                    <a:gd name="T8" fmla="*/ 10 w 1684"/>
                    <a:gd name="T9" fmla="*/ 7 h 880"/>
                    <a:gd name="T10" fmla="*/ 12 w 1684"/>
                    <a:gd name="T11" fmla="*/ 7 h 880"/>
                    <a:gd name="T12" fmla="*/ 13 w 1684"/>
                    <a:gd name="T13" fmla="*/ 7 h 880"/>
                    <a:gd name="T14" fmla="*/ 14 w 1684"/>
                    <a:gd name="T15" fmla="*/ 7 h 880"/>
                    <a:gd name="T16" fmla="*/ 12 w 1684"/>
                    <a:gd name="T17" fmla="*/ 6 h 880"/>
                    <a:gd name="T18" fmla="*/ 12 w 1684"/>
                    <a:gd name="T19" fmla="*/ 4 h 880"/>
                    <a:gd name="T20" fmla="*/ 11 w 1684"/>
                    <a:gd name="T21" fmla="*/ 5 h 880"/>
                    <a:gd name="T22" fmla="*/ 12 w 1684"/>
                    <a:gd name="T23" fmla="*/ 6 h 880"/>
                    <a:gd name="T24" fmla="*/ 13 w 1684"/>
                    <a:gd name="T25" fmla="*/ 7 h 880"/>
                    <a:gd name="T26" fmla="*/ 12 w 1684"/>
                    <a:gd name="T27" fmla="*/ 7 h 880"/>
                    <a:gd name="T28" fmla="*/ 10 w 1684"/>
                    <a:gd name="T29" fmla="*/ 7 h 880"/>
                    <a:gd name="T30" fmla="*/ 10 w 1684"/>
                    <a:gd name="T31" fmla="*/ 6 h 880"/>
                    <a:gd name="T32" fmla="*/ 11 w 1684"/>
                    <a:gd name="T33" fmla="*/ 5 h 880"/>
                    <a:gd name="T34" fmla="*/ 10 w 1684"/>
                    <a:gd name="T35" fmla="*/ 5 h 880"/>
                    <a:gd name="T36" fmla="*/ 10 w 1684"/>
                    <a:gd name="T37" fmla="*/ 6 h 880"/>
                    <a:gd name="T38" fmla="*/ 9 w 1684"/>
                    <a:gd name="T39" fmla="*/ 7 h 880"/>
                    <a:gd name="T40" fmla="*/ 1 w 1684"/>
                    <a:gd name="T41" fmla="*/ 3 h 880"/>
                    <a:gd name="T42" fmla="*/ 1 w 1684"/>
                    <a:gd name="T43" fmla="*/ 2 h 880"/>
                    <a:gd name="T44" fmla="*/ 1 w 1684"/>
                    <a:gd name="T45" fmla="*/ 1 h 880"/>
                    <a:gd name="T46" fmla="*/ 2 w 1684"/>
                    <a:gd name="T47" fmla="*/ 0 h 880"/>
                    <a:gd name="T48" fmla="*/ 2 w 1684"/>
                    <a:gd name="T49" fmla="*/ 0 h 880"/>
                    <a:gd name="T50" fmla="*/ 2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0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1 h 335"/>
                    <a:gd name="T6" fmla="*/ 1 w 160"/>
                    <a:gd name="T7" fmla="*/ 2 h 335"/>
                    <a:gd name="T8" fmla="*/ 1 w 160"/>
                    <a:gd name="T9" fmla="*/ 2 h 335"/>
                    <a:gd name="T10" fmla="*/ 1 w 160"/>
                    <a:gd name="T11" fmla="*/ 1 h 335"/>
                    <a:gd name="T12" fmla="*/ 2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0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 w 642"/>
                    <a:gd name="T1" fmla="*/ 7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3 w 642"/>
                    <a:gd name="T7" fmla="*/ 0 h 1188"/>
                    <a:gd name="T8" fmla="*/ 4 w 642"/>
                    <a:gd name="T9" fmla="*/ 1 h 1188"/>
                    <a:gd name="T10" fmla="*/ 6 w 642"/>
                    <a:gd name="T11" fmla="*/ 10 h 1188"/>
                    <a:gd name="T12" fmla="*/ 5 w 642"/>
                    <a:gd name="T13" fmla="*/ 9 h 1188"/>
                    <a:gd name="T14" fmla="*/ 3 w 642"/>
                    <a:gd name="T15" fmla="*/ 1 h 1188"/>
                    <a:gd name="T16" fmla="*/ 2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2 h 1188"/>
                    <a:gd name="T22" fmla="*/ 3 w 642"/>
                    <a:gd name="T23" fmla="*/ 8 h 1188"/>
                    <a:gd name="T24" fmla="*/ 2 w 642"/>
                    <a:gd name="T25" fmla="*/ 7 h 1188"/>
                    <a:gd name="T26" fmla="*/ 2 w 642"/>
                    <a:gd name="T27" fmla="*/ 7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1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2 h 504"/>
                    <a:gd name="T4" fmla="*/ 1 w 192"/>
                    <a:gd name="T5" fmla="*/ 3 h 504"/>
                    <a:gd name="T6" fmla="*/ 1 w 192"/>
                    <a:gd name="T7" fmla="*/ 4 h 504"/>
                    <a:gd name="T8" fmla="*/ 2 w 192"/>
                    <a:gd name="T9" fmla="*/ 4 h 504"/>
                    <a:gd name="T10" fmla="*/ 2 w 192"/>
                    <a:gd name="T11" fmla="*/ 3 h 504"/>
                    <a:gd name="T12" fmla="*/ 2 w 192"/>
                    <a:gd name="T13" fmla="*/ 2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1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 w 390"/>
                    <a:gd name="T1" fmla="*/ 0 h 269"/>
                    <a:gd name="T2" fmla="*/ 3 w 390"/>
                    <a:gd name="T3" fmla="*/ 1 h 269"/>
                    <a:gd name="T4" fmla="*/ 2 w 390"/>
                    <a:gd name="T5" fmla="*/ 1 h 269"/>
                    <a:gd name="T6" fmla="*/ 0 w 390"/>
                    <a:gd name="T7" fmla="*/ 2 h 269"/>
                    <a:gd name="T8" fmla="*/ 0 w 390"/>
                    <a:gd name="T9" fmla="*/ 2 h 269"/>
                    <a:gd name="T10" fmla="*/ 3 w 390"/>
                    <a:gd name="T11" fmla="*/ 2 h 269"/>
                    <a:gd name="T12" fmla="*/ 3 w 390"/>
                    <a:gd name="T13" fmla="*/ 3 h 269"/>
                    <a:gd name="T14" fmla="*/ 4 w 390"/>
                    <a:gd name="T15" fmla="*/ 3 h 269"/>
                    <a:gd name="T16" fmla="*/ 3 w 390"/>
                    <a:gd name="T17" fmla="*/ 2 h 269"/>
                    <a:gd name="T18" fmla="*/ 1 w 390"/>
                    <a:gd name="T19" fmla="*/ 2 h 269"/>
                    <a:gd name="T20" fmla="*/ 3 w 390"/>
                    <a:gd name="T21" fmla="*/ 1 h 269"/>
                    <a:gd name="T22" fmla="*/ 3 w 390"/>
                    <a:gd name="T23" fmla="*/ 0 h 269"/>
                    <a:gd name="T24" fmla="*/ 3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1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2 h 424"/>
                    <a:gd name="T2" fmla="*/ 7 w 941"/>
                    <a:gd name="T3" fmla="*/ 0 h 424"/>
                    <a:gd name="T4" fmla="*/ 8 w 941"/>
                    <a:gd name="T5" fmla="*/ 1 h 424"/>
                    <a:gd name="T6" fmla="*/ 8 w 941"/>
                    <a:gd name="T7" fmla="*/ 2 h 424"/>
                    <a:gd name="T8" fmla="*/ 8 w 941"/>
                    <a:gd name="T9" fmla="*/ 3 h 424"/>
                    <a:gd name="T10" fmla="*/ 1 w 941"/>
                    <a:gd name="T11" fmla="*/ 4 h 424"/>
                    <a:gd name="T12" fmla="*/ 1 w 941"/>
                    <a:gd name="T13" fmla="*/ 3 h 424"/>
                    <a:gd name="T14" fmla="*/ 7 w 941"/>
                    <a:gd name="T15" fmla="*/ 2 h 424"/>
                    <a:gd name="T16" fmla="*/ 7 w 941"/>
                    <a:gd name="T17" fmla="*/ 2 h 424"/>
                    <a:gd name="T18" fmla="*/ 7 w 941"/>
                    <a:gd name="T19" fmla="*/ 1 h 424"/>
                    <a:gd name="T20" fmla="*/ 0 w 941"/>
                    <a:gd name="T21" fmla="*/ 2 h 424"/>
                    <a:gd name="T22" fmla="*/ 0 w 941"/>
                    <a:gd name="T23" fmla="*/ 2 h 424"/>
                    <a:gd name="T24" fmla="*/ 0 w 941"/>
                    <a:gd name="T25" fmla="*/ 2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31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1 h 173"/>
                    <a:gd name="T4" fmla="*/ 2 w 488"/>
                    <a:gd name="T5" fmla="*/ 1 h 173"/>
                    <a:gd name="T6" fmla="*/ 4 w 488"/>
                    <a:gd name="T7" fmla="*/ 0 h 173"/>
                    <a:gd name="T8" fmla="*/ 4 w 488"/>
                    <a:gd name="T9" fmla="*/ 0 h 173"/>
                    <a:gd name="T10" fmla="*/ 4 w 488"/>
                    <a:gd name="T11" fmla="*/ 0 h 173"/>
                    <a:gd name="T12" fmla="*/ 2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3 w 488"/>
                    <a:gd name="T21" fmla="*/ 0 h 173"/>
                    <a:gd name="T22" fmla="*/ 4 w 488"/>
                    <a:gd name="T23" fmla="*/ 0 h 173"/>
                    <a:gd name="T24" fmla="*/ 3 w 488"/>
                    <a:gd name="T25" fmla="*/ 0 h 173"/>
                    <a:gd name="T26" fmla="*/ 2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</p:grpSp>
      </p:grpSp>
      <p:grpSp>
        <p:nvGrpSpPr>
          <p:cNvPr id="1127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28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0 h 3266"/>
                <a:gd name="T2" fmla="*/ 0 w 772"/>
                <a:gd name="T3" fmla="*/ 9 h 3266"/>
                <a:gd name="T4" fmla="*/ 0 w 772"/>
                <a:gd name="T5" fmla="*/ 8 h 3266"/>
                <a:gd name="T6" fmla="*/ 0 w 772"/>
                <a:gd name="T7" fmla="*/ 8 h 3266"/>
                <a:gd name="T8" fmla="*/ 0 w 772"/>
                <a:gd name="T9" fmla="*/ 7 h 3266"/>
                <a:gd name="T10" fmla="*/ 0 w 772"/>
                <a:gd name="T11" fmla="*/ 6 h 3266"/>
                <a:gd name="T12" fmla="*/ 0 w 772"/>
                <a:gd name="T13" fmla="*/ 6 h 3266"/>
                <a:gd name="T14" fmla="*/ 0 w 772"/>
                <a:gd name="T15" fmla="*/ 6 h 3266"/>
                <a:gd name="T16" fmla="*/ 0 w 772"/>
                <a:gd name="T17" fmla="*/ 5 h 3266"/>
                <a:gd name="T18" fmla="*/ 0 w 772"/>
                <a:gd name="T19" fmla="*/ 5 h 3266"/>
                <a:gd name="T20" fmla="*/ 0 w 772"/>
                <a:gd name="T21" fmla="*/ 3 h 3266"/>
                <a:gd name="T22" fmla="*/ 0 w 772"/>
                <a:gd name="T23" fmla="*/ 3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3 h 3266"/>
                <a:gd name="T40" fmla="*/ 0 w 772"/>
                <a:gd name="T41" fmla="*/ 3 h 3266"/>
                <a:gd name="T42" fmla="*/ 0 w 772"/>
                <a:gd name="T43" fmla="*/ 4 h 3266"/>
                <a:gd name="T44" fmla="*/ 0 w 772"/>
                <a:gd name="T45" fmla="*/ 5 h 3266"/>
                <a:gd name="T46" fmla="*/ 0 w 772"/>
                <a:gd name="T47" fmla="*/ 6 h 3266"/>
                <a:gd name="T48" fmla="*/ 0 w 772"/>
                <a:gd name="T49" fmla="*/ 6 h 3266"/>
                <a:gd name="T50" fmla="*/ 0 w 772"/>
                <a:gd name="T51" fmla="*/ 7 h 3266"/>
                <a:gd name="T52" fmla="*/ 0 w 772"/>
                <a:gd name="T53" fmla="*/ 7 h 3266"/>
                <a:gd name="T54" fmla="*/ 0 w 772"/>
                <a:gd name="T55" fmla="*/ 8 h 3266"/>
                <a:gd name="T56" fmla="*/ 0 w 772"/>
                <a:gd name="T57" fmla="*/ 9 h 3266"/>
                <a:gd name="T58" fmla="*/ 0 w 772"/>
                <a:gd name="T59" fmla="*/ 10 h 3266"/>
                <a:gd name="T60" fmla="*/ 0 w 772"/>
                <a:gd name="T61" fmla="*/ 10 h 3266"/>
                <a:gd name="T62" fmla="*/ 0 w 772"/>
                <a:gd name="T63" fmla="*/ 10 h 3266"/>
                <a:gd name="T64" fmla="*/ 0 w 772"/>
                <a:gd name="T65" fmla="*/ 1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29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5 h 3266"/>
                <a:gd name="T2" fmla="*/ 0 w 772"/>
                <a:gd name="T3" fmla="*/ 24 h 3266"/>
                <a:gd name="T4" fmla="*/ 0 w 772"/>
                <a:gd name="T5" fmla="*/ 22 h 3266"/>
                <a:gd name="T6" fmla="*/ 0 w 772"/>
                <a:gd name="T7" fmla="*/ 20 h 3266"/>
                <a:gd name="T8" fmla="*/ 0 w 772"/>
                <a:gd name="T9" fmla="*/ 18 h 3266"/>
                <a:gd name="T10" fmla="*/ 0 w 772"/>
                <a:gd name="T11" fmla="*/ 17 h 3266"/>
                <a:gd name="T12" fmla="*/ 0 w 772"/>
                <a:gd name="T13" fmla="*/ 16 h 3266"/>
                <a:gd name="T14" fmla="*/ 0 w 772"/>
                <a:gd name="T15" fmla="*/ 15 h 3266"/>
                <a:gd name="T16" fmla="*/ 0 w 772"/>
                <a:gd name="T17" fmla="*/ 14 h 3266"/>
                <a:gd name="T18" fmla="*/ 0 w 772"/>
                <a:gd name="T19" fmla="*/ 13 h 3266"/>
                <a:gd name="T20" fmla="*/ 0 w 772"/>
                <a:gd name="T21" fmla="*/ 10 h 3266"/>
                <a:gd name="T22" fmla="*/ 0 w 772"/>
                <a:gd name="T23" fmla="*/ 8 h 3266"/>
                <a:gd name="T24" fmla="*/ 0 w 772"/>
                <a:gd name="T25" fmla="*/ 6 h 3266"/>
                <a:gd name="T26" fmla="*/ 0 w 772"/>
                <a:gd name="T27" fmla="*/ 5 h 3266"/>
                <a:gd name="T28" fmla="*/ 0 w 772"/>
                <a:gd name="T29" fmla="*/ 4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5 h 3266"/>
                <a:gd name="T36" fmla="*/ 0 w 772"/>
                <a:gd name="T37" fmla="*/ 6 h 3266"/>
                <a:gd name="T38" fmla="*/ 0 w 772"/>
                <a:gd name="T39" fmla="*/ 7 h 3266"/>
                <a:gd name="T40" fmla="*/ 0 w 772"/>
                <a:gd name="T41" fmla="*/ 9 h 3266"/>
                <a:gd name="T42" fmla="*/ 0 w 772"/>
                <a:gd name="T43" fmla="*/ 10 h 3266"/>
                <a:gd name="T44" fmla="*/ 0 w 772"/>
                <a:gd name="T45" fmla="*/ 13 h 3266"/>
                <a:gd name="T46" fmla="*/ 0 w 772"/>
                <a:gd name="T47" fmla="*/ 15 h 3266"/>
                <a:gd name="T48" fmla="*/ 0 w 772"/>
                <a:gd name="T49" fmla="*/ 17 h 3266"/>
                <a:gd name="T50" fmla="*/ 0 w 772"/>
                <a:gd name="T51" fmla="*/ 18 h 3266"/>
                <a:gd name="T52" fmla="*/ 0 w 772"/>
                <a:gd name="T53" fmla="*/ 20 h 3266"/>
                <a:gd name="T54" fmla="*/ 0 w 772"/>
                <a:gd name="T55" fmla="*/ 22 h 3266"/>
                <a:gd name="T56" fmla="*/ 0 w 772"/>
                <a:gd name="T57" fmla="*/ 24 h 3266"/>
                <a:gd name="T58" fmla="*/ 0 w 772"/>
                <a:gd name="T59" fmla="*/ 25 h 3266"/>
                <a:gd name="T60" fmla="*/ 0 w 772"/>
                <a:gd name="T61" fmla="*/ 26 h 3266"/>
                <a:gd name="T62" fmla="*/ 0 w 772"/>
                <a:gd name="T63" fmla="*/ 25 h 3266"/>
                <a:gd name="T64" fmla="*/ 0 w 772"/>
                <a:gd name="T65" fmla="*/ 2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12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2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27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1 h 806"/>
                  <a:gd name="T6" fmla="*/ 0 w 245"/>
                  <a:gd name="T7" fmla="*/ 1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2400">
                  <a:solidFill>
                    <a:srgbClr val="000000"/>
                  </a:solidFill>
                  <a:latin typeface="Arial" charset="0"/>
                  <a:ea typeface="ＭＳ Ｐゴシック" pitchFamily="1" charset="-128"/>
                </a:endParaRPr>
              </a:p>
            </p:txBody>
          </p:sp>
          <p:grpSp>
            <p:nvGrpSpPr>
              <p:cNvPr id="1128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28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28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1 h 1230"/>
                    <a:gd name="T8" fmla="*/ 0 w 1064"/>
                    <a:gd name="T9" fmla="*/ 1 h 1230"/>
                    <a:gd name="T10" fmla="*/ 0 w 1064"/>
                    <a:gd name="T11" fmla="*/ 1 h 1230"/>
                    <a:gd name="T12" fmla="*/ 0 w 1064"/>
                    <a:gd name="T13" fmla="*/ 1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1 h 1230"/>
                    <a:gd name="T32" fmla="*/ 0 w 1064"/>
                    <a:gd name="T33" fmla="*/ 1 h 1230"/>
                    <a:gd name="T34" fmla="*/ 0 w 1064"/>
                    <a:gd name="T35" fmla="*/ 1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28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2 h 2521"/>
                    <a:gd name="T4" fmla="*/ 0 w 2002"/>
                    <a:gd name="T5" fmla="*/ 2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28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2 h 3771"/>
                    <a:gd name="T2" fmla="*/ 0 w 3007"/>
                    <a:gd name="T3" fmla="*/ 2 h 3771"/>
                    <a:gd name="T4" fmla="*/ 0 w 3007"/>
                    <a:gd name="T5" fmla="*/ 2 h 3771"/>
                    <a:gd name="T6" fmla="*/ 0 w 3007"/>
                    <a:gd name="T7" fmla="*/ 2 h 3771"/>
                    <a:gd name="T8" fmla="*/ 0 w 3007"/>
                    <a:gd name="T9" fmla="*/ 2 h 3771"/>
                    <a:gd name="T10" fmla="*/ 0 w 3007"/>
                    <a:gd name="T11" fmla="*/ 2 h 3771"/>
                    <a:gd name="T12" fmla="*/ 0 w 3007"/>
                    <a:gd name="T13" fmla="*/ 2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2 h 3771"/>
                    <a:gd name="T26" fmla="*/ 0 w 3007"/>
                    <a:gd name="T27" fmla="*/ 2 h 3771"/>
                    <a:gd name="T28" fmla="*/ 0 w 3007"/>
                    <a:gd name="T29" fmla="*/ 3 h 3771"/>
                    <a:gd name="T30" fmla="*/ 0 w 3007"/>
                    <a:gd name="T31" fmla="*/ 2 h 3771"/>
                    <a:gd name="T32" fmla="*/ 0 w 3007"/>
                    <a:gd name="T33" fmla="*/ 2 h 3771"/>
                    <a:gd name="T34" fmla="*/ 0 w 3007"/>
                    <a:gd name="T35" fmla="*/ 2 h 3771"/>
                    <a:gd name="T36" fmla="*/ 0 w 3007"/>
                    <a:gd name="T37" fmla="*/ 2 h 3771"/>
                    <a:gd name="T38" fmla="*/ 0 w 3007"/>
                    <a:gd name="T39" fmla="*/ 2 h 3771"/>
                    <a:gd name="T40" fmla="*/ 0 w 3007"/>
                    <a:gd name="T41" fmla="*/ 2 h 3771"/>
                    <a:gd name="T42" fmla="*/ 0 w 3007"/>
                    <a:gd name="T43" fmla="*/ 2 h 3771"/>
                    <a:gd name="T44" fmla="*/ 0 w 3007"/>
                    <a:gd name="T45" fmla="*/ 2 h 3771"/>
                    <a:gd name="T46" fmla="*/ 0 w 3007"/>
                    <a:gd name="T47" fmla="*/ 2 h 3771"/>
                    <a:gd name="T48" fmla="*/ 0 w 3007"/>
                    <a:gd name="T49" fmla="*/ 2 h 3771"/>
                    <a:gd name="T50" fmla="*/ 0 w 3007"/>
                    <a:gd name="T51" fmla="*/ 2 h 3771"/>
                    <a:gd name="T52" fmla="*/ 0 w 3007"/>
                    <a:gd name="T53" fmla="*/ 2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28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28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28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28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2400">
                    <a:solidFill>
                      <a:srgbClr val="000000"/>
                    </a:solidFill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</p:grpSp>
        <p:sp>
          <p:nvSpPr>
            <p:cNvPr id="1127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91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iastate.edu/group/Greenbowe/sections/projectfolder/flashfiles/gaslaw/boyles_law_graph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www.mhhe.com/physsci/chemistry/essentialchemistry/flash/gasesv6.sw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12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The Behaviour of Gases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92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600200" y="3962400"/>
            <a:ext cx="70104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Section Quiz.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447800"/>
            <a:ext cx="8459787" cy="5229225"/>
          </a:xfrm>
        </p:spPr>
        <p:txBody>
          <a:bodyPr/>
          <a:lstStyle/>
          <a:p>
            <a:pPr lvl="1" eaLnBrk="1" hangingPunct="1"/>
            <a:r>
              <a:rPr lang="en-US" altLang="en-US" sz="3600" smtClean="0"/>
              <a:t>1.  Compared to liquids and solids, gases are easily compressed because the particles in a gas 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a) attract each other.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b) are spaced relatively far apart.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c) are very small.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d) repel each other.</a:t>
            </a:r>
          </a:p>
          <a:p>
            <a:pPr eaLnBrk="1" hangingPunct="1"/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8187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1143000" y="1600200"/>
            <a:ext cx="67056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6858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Section Quiz.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382000" cy="3657600"/>
          </a:xfrm>
        </p:spPr>
        <p:txBody>
          <a:bodyPr/>
          <a:lstStyle/>
          <a:p>
            <a:pPr lvl="1" eaLnBrk="1" hangingPunct="1"/>
            <a:r>
              <a:rPr lang="en-US" altLang="en-US" sz="3600" smtClean="0"/>
              <a:t>2.   Gas pressure is affected by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a) temperature, volume, and the amount of the gas.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b) temperature, volume, and the molar mass of the gas.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c) phase diagram, volume, and the size of the container.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d) temperature, phase diagram, and the mass of the gas container.	</a:t>
            </a:r>
          </a:p>
          <a:p>
            <a:pPr eaLnBrk="1" hangingPunct="1"/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5912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1219200" y="3810000"/>
            <a:ext cx="67056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Section Quiz.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9788" cy="5153025"/>
          </a:xfrm>
        </p:spPr>
        <p:txBody>
          <a:bodyPr/>
          <a:lstStyle/>
          <a:p>
            <a:pPr lvl="1" eaLnBrk="1" hangingPunct="1"/>
            <a:r>
              <a:rPr lang="en-US" altLang="en-US" sz="3600" smtClean="0"/>
              <a:t>3. For gases, the SI units for volume (</a:t>
            </a:r>
            <a:r>
              <a:rPr lang="en-US" altLang="en-US" sz="3600" i="1" smtClean="0"/>
              <a:t>V</a:t>
            </a:r>
            <a:r>
              <a:rPr lang="en-US" altLang="en-US" sz="3600" smtClean="0"/>
              <a:t>), pressure (</a:t>
            </a:r>
            <a:r>
              <a:rPr lang="en-US" altLang="en-US" sz="3600" i="1" smtClean="0"/>
              <a:t>P</a:t>
            </a:r>
            <a:r>
              <a:rPr lang="en-US" altLang="en-US" sz="3600" smtClean="0"/>
              <a:t>), and temperature (</a:t>
            </a:r>
            <a:r>
              <a:rPr lang="en-US" altLang="en-US" sz="3600" i="1" smtClean="0"/>
              <a:t>T</a:t>
            </a:r>
            <a:r>
              <a:rPr lang="en-US" altLang="en-US" sz="3600" smtClean="0"/>
              <a:t>) are, respectively, 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a) liters, kilopascals, and °C.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b) liters, kilopascals, and kelvins.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c) cm</a:t>
            </a:r>
            <a:r>
              <a:rPr lang="en-US" altLang="en-US" sz="3600" baseline="30000" smtClean="0"/>
              <a:t>3</a:t>
            </a:r>
            <a:r>
              <a:rPr lang="en-US" altLang="en-US" sz="3600" smtClean="0"/>
              <a:t>, kilopascals, and kelvins. 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d) liters, atmospheres, and °C.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927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 Book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Page 332 Q5</a:t>
            </a:r>
            <a:r>
              <a:rPr lang="en-AU" dirty="0" smtClean="0">
                <a:sym typeface="Wingdings" panose="05000000000000000000" pitchFamily="2" charset="2"/>
              </a:rPr>
              <a:t>Q9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9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Boyle’s Law: Pressure and Volume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3657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Boyle’s law</a:t>
            </a:r>
            <a:r>
              <a:rPr lang="en-US" altLang="en-US" smtClean="0"/>
              <a:t> states that for a given mass of gas at constant temperature, the volume of the gas varies inversely with pressure.</a:t>
            </a:r>
          </a:p>
        </p:txBody>
      </p:sp>
      <p:pic>
        <p:nvPicPr>
          <p:cNvPr id="34820" name="Picture 4" descr="e0419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688"/>
            <a:ext cx="91440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8707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Boyle’s Law: Pressure and Volume</a:t>
            </a:r>
          </a:p>
        </p:txBody>
      </p:sp>
      <p:pic>
        <p:nvPicPr>
          <p:cNvPr id="404483" name="Picture 3" descr="0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81534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36867" name="Picture 3" descr="0419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8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38915" name="Picture 3" descr="0419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7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Sample Problem</a:t>
            </a:r>
          </a:p>
        </p:txBody>
      </p:sp>
      <p:pic>
        <p:nvPicPr>
          <p:cNvPr id="37891" name="Picture 3" descr="0419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0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1. The pressure on 2.50 L of anesthetic gas changes from 105 </a:t>
            </a:r>
            <a:r>
              <a:rPr lang="en-US" altLang="en-US" sz="2800" dirty="0" err="1" smtClean="0"/>
              <a:t>kPa</a:t>
            </a:r>
            <a:r>
              <a:rPr lang="en-US" altLang="en-US" sz="2800" dirty="0" smtClean="0"/>
              <a:t> to 40.5 </a:t>
            </a:r>
            <a:r>
              <a:rPr lang="en-US" altLang="en-US" sz="2800" dirty="0" err="1" smtClean="0"/>
              <a:t>kPa</a:t>
            </a:r>
            <a:r>
              <a:rPr lang="en-US" altLang="en-US" sz="2800" dirty="0" smtClean="0"/>
              <a:t>. What will be the new volume if the temp remains constant?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   P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= 105 </a:t>
            </a:r>
            <a:r>
              <a:rPr lang="en-US" altLang="en-US" sz="2800" dirty="0" err="1" smtClean="0"/>
              <a:t>kPa</a:t>
            </a:r>
            <a:r>
              <a:rPr lang="en-US" altLang="en-US" sz="2800" dirty="0" smtClean="0"/>
              <a:t>  		 P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= 40.5 </a:t>
            </a:r>
            <a:r>
              <a:rPr lang="en-US" altLang="en-US" sz="2800" dirty="0" err="1" smtClean="0"/>
              <a:t>kPa</a:t>
            </a:r>
            <a:r>
              <a:rPr lang="en-US" altLang="en-US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= 2.5 L			 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= 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	 P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cs typeface="Arial" pitchFamily="34" charset="0"/>
              </a:rPr>
              <a:t>× V</a:t>
            </a:r>
            <a:r>
              <a:rPr lang="en-US" altLang="en-US" sz="2800" baseline="-25000" dirty="0" smtClean="0"/>
              <a:t>1  </a:t>
            </a:r>
            <a:r>
              <a:rPr lang="en-US" altLang="en-US" sz="2800" dirty="0" smtClean="0"/>
              <a:t>= P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cs typeface="Arial" pitchFamily="34" charset="0"/>
              </a:rPr>
              <a:t>× V</a:t>
            </a:r>
            <a:r>
              <a:rPr lang="en-US" altLang="en-US" sz="2800" baseline="-25000" dirty="0" smtClean="0"/>
              <a:t>2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   (105) (2.5) = (40.5)(</a:t>
            </a:r>
            <a:r>
              <a:rPr lang="en-US" altLang="en-US" sz="2800" dirty="0" smtClean="0">
                <a:cs typeface="Arial" pitchFamily="34" charset="0"/>
              </a:rPr>
              <a:t>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	    262.5 = 40.5 (</a:t>
            </a:r>
            <a:r>
              <a:rPr lang="en-US" altLang="en-US" sz="2800" dirty="0" smtClean="0">
                <a:cs typeface="Arial" pitchFamily="34" charset="0"/>
              </a:rPr>
              <a:t>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	   6.48 L = </a:t>
            </a:r>
            <a:r>
              <a:rPr lang="en-US" altLang="en-US" sz="2800" dirty="0" smtClean="0">
                <a:cs typeface="Arial" pitchFamily="34" charset="0"/>
              </a:rPr>
              <a:t>V</a:t>
            </a:r>
            <a:r>
              <a:rPr lang="en-US" altLang="en-US" sz="2800" baseline="-25000" dirty="0" smtClean="0"/>
              <a:t>2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 smtClean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7630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 Problems  </a:t>
            </a:r>
            <a:r>
              <a:rPr lang="en-US" sz="2400" smtClean="0"/>
              <a:t>pg 335 # 10 &amp;11</a:t>
            </a:r>
          </a:p>
        </p:txBody>
      </p:sp>
    </p:spTree>
    <p:extLst>
      <p:ext uri="{BB962C8B-B14F-4D97-AF65-F5344CB8AC3E}">
        <p14:creationId xmlns:p14="http://schemas.microsoft.com/office/powerpoint/2010/main" val="4423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Kinetic Theory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Gas particles have lots of space between them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No attractive or repulsive forces between particles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Gas particles move very fast and in random motion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higher the temperature the faster the particles move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How can gas be compressed when a </a:t>
            </a:r>
          </a:p>
          <a:p>
            <a:pPr marL="0" indent="0">
              <a:buNone/>
            </a:pPr>
            <a:r>
              <a:rPr lang="en-AU" dirty="0" smtClean="0"/>
              <a:t>solid can’t be compressed?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1028" name="Picture 4" descr="http://chemwiki.ucdavis.edu/@api/deki/files/46722/=mindtouch.page%2523thumbnai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37" y="4352924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2.  A gas with a volume of 4.00L at a pressure of 205 </a:t>
            </a:r>
            <a:r>
              <a:rPr lang="en-US" altLang="en-US" sz="2800" dirty="0" err="1" smtClean="0"/>
              <a:t>kPa</a:t>
            </a:r>
            <a:r>
              <a:rPr lang="en-US" altLang="en-US" sz="2800" dirty="0" smtClean="0"/>
              <a:t> is allowed to expand to a volume of 12.0L. What is the pressure in the container if the temp remains constant?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     P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= 205 </a:t>
            </a:r>
            <a:r>
              <a:rPr lang="en-US" altLang="en-US" sz="2800" dirty="0" err="1" smtClean="0"/>
              <a:t>kPa</a:t>
            </a:r>
            <a:r>
              <a:rPr lang="en-US" altLang="en-US" sz="2800" dirty="0" smtClean="0"/>
              <a:t>  		 P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= ?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     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= 4.0 L		V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= 12.0 L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 	P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× V</a:t>
            </a:r>
            <a:r>
              <a:rPr lang="en-US" altLang="en-US" sz="2800" baseline="-25000" dirty="0" smtClean="0"/>
              <a:t>1</a:t>
            </a:r>
            <a:r>
              <a:rPr lang="en-US" altLang="en-US" sz="2800" dirty="0" smtClean="0"/>
              <a:t>  = P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× V</a:t>
            </a:r>
            <a:r>
              <a:rPr lang="en-US" altLang="en-US" sz="2800" baseline="-25000" dirty="0" smtClean="0"/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   (205) (4.0) = (P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)(12)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	      820 = (P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) 12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	   68.3 </a:t>
            </a:r>
            <a:r>
              <a:rPr lang="en-US" altLang="en-US" sz="2800" dirty="0" err="1" smtClean="0"/>
              <a:t>kPa</a:t>
            </a:r>
            <a:r>
              <a:rPr lang="en-US" altLang="en-US" sz="2800" dirty="0" smtClean="0"/>
              <a:t> = P</a:t>
            </a:r>
            <a:r>
              <a:rPr lang="en-US" altLang="en-US" sz="2800" baseline="-25000" dirty="0" smtClean="0"/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01088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 Problems  </a:t>
            </a:r>
            <a:r>
              <a:rPr lang="en-US" sz="2400" smtClean="0"/>
              <a:t>pg 335 # 10 &amp;11</a:t>
            </a:r>
          </a:p>
        </p:txBody>
      </p:sp>
    </p:spTree>
    <p:extLst>
      <p:ext uri="{BB962C8B-B14F-4D97-AF65-F5344CB8AC3E}">
        <p14:creationId xmlns:p14="http://schemas.microsoft.com/office/powerpoint/2010/main" val="28595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1) Helium has a pressure of 3.54 atm with a volume of 23.1 L.  The new pressure is 1.87 atm, what is the volume?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2) Argon has a pressure of 34.6 atm.  It is transferred to a new tank with a volume of 456 L and pressure of 2.94 atm.  What was the volume of the original container?</a:t>
            </a:r>
          </a:p>
        </p:txBody>
      </p:sp>
    </p:spTree>
    <p:extLst>
      <p:ext uri="{BB962C8B-B14F-4D97-AF65-F5344CB8AC3E}">
        <p14:creationId xmlns:p14="http://schemas.microsoft.com/office/powerpoint/2010/main" val="32171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Charles’s Law: Temperature and Volume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3657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Charles’s law</a:t>
            </a:r>
            <a:r>
              <a:rPr lang="en-US" altLang="en-US" dirty="0" smtClean="0"/>
              <a:t>: volume of gas is directly proportional to its Kelvin temperature if the pressure and mass is kept constant.</a:t>
            </a:r>
          </a:p>
        </p:txBody>
      </p:sp>
      <p:pic>
        <p:nvPicPr>
          <p:cNvPr id="44036" name="Picture 4" descr="e042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71913"/>
            <a:ext cx="59436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0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Charles’s Law: Temperature and Volume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13750" cy="4772025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As the temperature of the water increases, the volume of the balloon increases.</a:t>
            </a:r>
            <a:endParaRPr lang="en-US" altLang="en-US" sz="3600" smtClean="0"/>
          </a:p>
        </p:txBody>
      </p:sp>
      <p:pic>
        <p:nvPicPr>
          <p:cNvPr id="43012" name="Picture 4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32188"/>
            <a:ext cx="67056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21" name="Picture 5" descr="Char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381250" cy="2590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Charles’s Law: Temperature and Volume</a:t>
            </a:r>
          </a:p>
        </p:txBody>
      </p:sp>
      <p:pic>
        <p:nvPicPr>
          <p:cNvPr id="45059" name="Picture 3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4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46083" name="Picture 3" descr="0421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47107" name="Picture 3" descr="0421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" y="3573016"/>
            <a:ext cx="9144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421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48131" name="Picture 3" descr="0421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275"/>
            <a:ext cx="914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7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 Problems </a:t>
            </a:r>
            <a:r>
              <a:rPr lang="en-US" sz="2800" smtClean="0"/>
              <a:t>pg. 337 # 12 &amp; 13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257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3. If a sample of gas occupies 6.80 L at 325</a:t>
            </a:r>
            <a:r>
              <a:rPr lang="en-US" dirty="0" smtClean="0">
                <a:cs typeface="Arial" charset="0"/>
              </a:rPr>
              <a:t>°C, what will be its volume at 25°C if the pressure does not change?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cs typeface="Arial" charset="0"/>
              </a:rPr>
              <a:t>V</a:t>
            </a:r>
            <a:r>
              <a:rPr lang="en-US" sz="2800" baseline="-25000" dirty="0" smtClean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= 6.8L				V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= ?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-25000" dirty="0" smtClean="0">
                <a:cs typeface="Arial" charset="0"/>
              </a:rPr>
              <a:t>1</a:t>
            </a:r>
            <a:r>
              <a:rPr lang="en-US" sz="2800" dirty="0" smtClean="0">
                <a:cs typeface="Arial" charset="0"/>
              </a:rPr>
              <a:t> = 325°C = 598 K 	T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= 25°C  = 298 K</a:t>
            </a:r>
          </a:p>
          <a:p>
            <a:pPr eaLnBrk="1" hangingPunct="1">
              <a:buFontTx/>
              <a:buNone/>
              <a:defRPr/>
            </a:pPr>
            <a:r>
              <a:rPr lang="en-US" sz="2800" u="sng" dirty="0" smtClean="0">
                <a:cs typeface="Arial" charset="0"/>
              </a:rPr>
              <a:t>6.8</a:t>
            </a:r>
            <a:r>
              <a:rPr lang="en-US" sz="2800" dirty="0" smtClean="0">
                <a:cs typeface="Arial" charset="0"/>
              </a:rPr>
              <a:t>   = </a:t>
            </a:r>
            <a:r>
              <a:rPr lang="en-US" sz="2800" u="sng" dirty="0" smtClean="0">
                <a:cs typeface="Arial" charset="0"/>
              </a:rPr>
              <a:t>V</a:t>
            </a:r>
            <a:r>
              <a:rPr lang="en-US" sz="2800" u="sng" baseline="-25000" dirty="0" smtClean="0">
                <a:cs typeface="Arial" charset="0"/>
              </a:rPr>
              <a:t>2</a:t>
            </a:r>
            <a:endParaRPr lang="en-US" sz="2800" u="sng" dirty="0" smtClean="0">
              <a:cs typeface="Arial" charset="0"/>
            </a:endParaRPr>
          </a:p>
          <a:p>
            <a:pPr marL="514350" indent="-514350" eaLnBrk="1" hangingPunct="1">
              <a:buFontTx/>
              <a:buAutoNum type="arabicPlain" startAt="598"/>
              <a:defRPr/>
            </a:pPr>
            <a:r>
              <a:rPr lang="en-US" sz="2800" dirty="0" smtClean="0">
                <a:cs typeface="Arial" charset="0"/>
              </a:rPr>
              <a:t>     298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cs typeface="Arial" charset="0"/>
              </a:rPr>
              <a:t> 6.8 X 298 = V</a:t>
            </a:r>
            <a:r>
              <a:rPr lang="en-US" sz="2800" baseline="-25000" dirty="0" smtClean="0">
                <a:cs typeface="Arial" charset="0"/>
              </a:rPr>
              <a:t>2  </a:t>
            </a:r>
            <a:r>
              <a:rPr lang="en-US" sz="2800" dirty="0" smtClean="0">
                <a:cs typeface="Arial" charset="0"/>
              </a:rPr>
              <a:t>X 598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cs typeface="Arial" charset="0"/>
              </a:rPr>
              <a:t>     2026.4 = V</a:t>
            </a:r>
            <a:r>
              <a:rPr lang="en-US" sz="2800" baseline="-25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X 598           	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cs typeface="Arial" charset="0"/>
              </a:rPr>
              <a:t>      3.39 L = V</a:t>
            </a:r>
            <a:r>
              <a:rPr lang="en-US" sz="2800" baseline="-25000" dirty="0" smtClean="0">
                <a:cs typeface="Arial" charset="0"/>
              </a:rPr>
              <a:t>2</a:t>
            </a:r>
            <a:endParaRPr lang="en-US" sz="2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4. Exactly 5.00 L of air at -50.0</a:t>
            </a:r>
            <a:r>
              <a:rPr lang="en-US" altLang="en-US" dirty="0" smtClean="0">
                <a:cs typeface="Arial" pitchFamily="34" charset="0"/>
              </a:rPr>
              <a:t>°C</a:t>
            </a:r>
            <a:r>
              <a:rPr lang="en-US" altLang="en-US" dirty="0" smtClean="0"/>
              <a:t>  is warmed to 100.0</a:t>
            </a:r>
            <a:r>
              <a:rPr lang="en-US" altLang="en-US" dirty="0" smtClean="0">
                <a:cs typeface="Arial" pitchFamily="34" charset="0"/>
              </a:rPr>
              <a:t>°C</a:t>
            </a:r>
            <a:r>
              <a:rPr lang="en-US" altLang="en-US" dirty="0" smtClean="0"/>
              <a:t>. What is the new volume if the pressure remains constant?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Arial" pitchFamily="34" charset="0"/>
              </a:rPr>
              <a:t>V</a:t>
            </a:r>
            <a:r>
              <a:rPr lang="en-US" altLang="en-US" sz="2800" baseline="-25000" dirty="0" smtClean="0">
                <a:cs typeface="Arial" pitchFamily="34" charset="0"/>
              </a:rPr>
              <a:t>1</a:t>
            </a:r>
            <a:r>
              <a:rPr lang="en-US" altLang="en-US" sz="2800" dirty="0" smtClean="0">
                <a:cs typeface="Arial" pitchFamily="34" charset="0"/>
              </a:rPr>
              <a:t>= 5.0L				    V</a:t>
            </a:r>
            <a:r>
              <a:rPr lang="en-US" altLang="en-US" sz="2800" baseline="-25000" dirty="0" smtClean="0">
                <a:cs typeface="Arial" pitchFamily="34" charset="0"/>
              </a:rPr>
              <a:t>2</a:t>
            </a:r>
            <a:r>
              <a:rPr lang="en-US" altLang="en-US" sz="2800" dirty="0" smtClean="0">
                <a:cs typeface="Arial" pitchFamily="34" charset="0"/>
              </a:rPr>
              <a:t> =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Arial" pitchFamily="34" charset="0"/>
              </a:rPr>
              <a:t>T</a:t>
            </a:r>
            <a:r>
              <a:rPr lang="en-US" altLang="en-US" sz="2800" baseline="-25000" dirty="0" smtClean="0">
                <a:cs typeface="Arial" pitchFamily="34" charset="0"/>
              </a:rPr>
              <a:t>1</a:t>
            </a:r>
            <a:r>
              <a:rPr lang="en-US" altLang="en-US" sz="2800" dirty="0" smtClean="0">
                <a:cs typeface="Arial" pitchFamily="34" charset="0"/>
              </a:rPr>
              <a:t> = -50°C = 223 K 	           T</a:t>
            </a:r>
            <a:r>
              <a:rPr lang="en-US" altLang="en-US" sz="2800" baseline="-25000" dirty="0" smtClean="0">
                <a:cs typeface="Arial" pitchFamily="34" charset="0"/>
              </a:rPr>
              <a:t>2</a:t>
            </a:r>
            <a:r>
              <a:rPr lang="en-US" altLang="en-US" sz="2800" dirty="0" smtClean="0">
                <a:cs typeface="Arial" pitchFamily="34" charset="0"/>
              </a:rPr>
              <a:t> = 100°C  = 373 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smtClean="0">
                <a:cs typeface="Arial" pitchFamily="34" charset="0"/>
              </a:rPr>
              <a:t> 5  </a:t>
            </a:r>
            <a:r>
              <a:rPr lang="en-US" altLang="en-US" sz="2800" dirty="0" smtClean="0">
                <a:cs typeface="Arial" pitchFamily="34" charset="0"/>
              </a:rPr>
              <a:t>   =   </a:t>
            </a:r>
            <a:r>
              <a:rPr lang="en-US" altLang="en-US" sz="2800" u="sng" dirty="0" smtClean="0">
                <a:cs typeface="Arial" pitchFamily="34" charset="0"/>
              </a:rPr>
              <a:t>V</a:t>
            </a:r>
            <a:r>
              <a:rPr lang="en-US" altLang="en-US" sz="2800" u="sng" baseline="-25000" dirty="0" smtClean="0">
                <a:cs typeface="Arial" pitchFamily="34" charset="0"/>
              </a:rPr>
              <a:t>2</a:t>
            </a:r>
            <a:endParaRPr lang="en-US" altLang="en-US" sz="2800" u="sng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Arial" pitchFamily="34" charset="0"/>
              </a:rPr>
              <a:t>223	    373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Arial" pitchFamily="34" charset="0"/>
              </a:rPr>
              <a:t>5 X 373 = V</a:t>
            </a:r>
            <a:r>
              <a:rPr lang="en-US" altLang="en-US" sz="2800" baseline="-25000" dirty="0" smtClean="0">
                <a:cs typeface="Arial" pitchFamily="34" charset="0"/>
              </a:rPr>
              <a:t>2 </a:t>
            </a:r>
            <a:r>
              <a:rPr lang="en-US" altLang="en-US" sz="2800" dirty="0" smtClean="0">
                <a:cs typeface="Arial" pitchFamily="34" charset="0"/>
              </a:rPr>
              <a:t>X 223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Arial" pitchFamily="34" charset="0"/>
              </a:rPr>
              <a:t>	 1865 = V</a:t>
            </a:r>
            <a:r>
              <a:rPr lang="en-US" altLang="en-US" sz="2800" baseline="-25000" dirty="0" smtClean="0">
                <a:cs typeface="Arial" pitchFamily="34" charset="0"/>
              </a:rPr>
              <a:t>2</a:t>
            </a:r>
            <a:r>
              <a:rPr lang="en-US" altLang="en-US" sz="2800" dirty="0" smtClean="0">
                <a:cs typeface="Arial" pitchFamily="34" charset="0"/>
              </a:rPr>
              <a:t> X 223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   8.36L = V</a:t>
            </a:r>
            <a:r>
              <a:rPr lang="en-US" altLang="en-US" sz="2800" baseline="-25000" dirty="0" smtClean="0"/>
              <a:t>2</a:t>
            </a:r>
            <a:endParaRPr lang="en-US" altLang="en-US" sz="2800" dirty="0" smtClean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 Problems </a:t>
            </a:r>
            <a:r>
              <a:rPr lang="en-US" sz="2800" smtClean="0"/>
              <a:t>pg. 337 # 12 &amp; 13</a:t>
            </a:r>
          </a:p>
        </p:txBody>
      </p:sp>
    </p:spTree>
    <p:extLst>
      <p:ext uri="{BB962C8B-B14F-4D97-AF65-F5344CB8AC3E}">
        <p14:creationId xmlns:p14="http://schemas.microsoft.com/office/powerpoint/2010/main" val="30344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Calculating Gas Pressure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When calculating pressure</a:t>
            </a:r>
          </a:p>
          <a:p>
            <a:r>
              <a:rPr lang="en-AU" dirty="0" smtClean="0"/>
              <a:t>Pressure (P or </a:t>
            </a:r>
            <a:r>
              <a:rPr lang="en-AU" dirty="0" err="1" smtClean="0"/>
              <a:t>kPa</a:t>
            </a:r>
            <a:r>
              <a:rPr lang="en-AU" dirty="0" smtClean="0"/>
              <a:t>)</a:t>
            </a:r>
          </a:p>
          <a:p>
            <a:r>
              <a:rPr lang="en-AU" dirty="0" smtClean="0"/>
              <a:t>Volume (V in Litres)</a:t>
            </a:r>
          </a:p>
          <a:p>
            <a:r>
              <a:rPr lang="en-AU" dirty="0" smtClean="0"/>
              <a:t>Temperature (T in Kalvin)</a:t>
            </a:r>
          </a:p>
          <a:p>
            <a:r>
              <a:rPr lang="en-AU" dirty="0" smtClean="0"/>
              <a:t>Number of moles (n)</a:t>
            </a:r>
          </a:p>
        </p:txBody>
      </p:sp>
      <p:pic>
        <p:nvPicPr>
          <p:cNvPr id="4" name="Picture 4" descr="http://chemwiki.ucdavis.edu/@api/deki/files/46722/=mindtouch.page%2523thumbnai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37" y="4352924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Sample Problem</a:t>
            </a:r>
          </a:p>
        </p:txBody>
      </p:sp>
      <p:pic>
        <p:nvPicPr>
          <p:cNvPr id="49155" name="Picture 3" descr="0421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mtClean="0"/>
              <a:t>1) A sample of oxygen gas has a volume of 4.55 L at 25</a:t>
            </a:r>
            <a:r>
              <a:rPr lang="en-US" altLang="en-US" smtClean="0">
                <a:cs typeface="Arial" pitchFamily="34" charset="0"/>
              </a:rPr>
              <a:t>°C.  Calculate volume when the temp is raised to 45°C.</a:t>
            </a: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2) A sample of hydrogen is collected at 34°C and heated to 68°C. At 68°C the volume is 26.0 L.  What was the volume at 34°C?</a:t>
            </a:r>
          </a:p>
        </p:txBody>
      </p:sp>
    </p:spTree>
    <p:extLst>
      <p:ext uri="{BB962C8B-B14F-4D97-AF65-F5344CB8AC3E}">
        <p14:creationId xmlns:p14="http://schemas.microsoft.com/office/powerpoint/2010/main" val="38574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Gay-Lussac’s Law: Pressure and Temperature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13750" cy="4772025"/>
          </a:xfrm>
        </p:spPr>
        <p:txBody>
          <a:bodyPr/>
          <a:lstStyle/>
          <a:p>
            <a:r>
              <a:rPr lang="en-US" altLang="en-US" sz="3600" b="1" smtClean="0"/>
              <a:t>When a gas is heated at constant volume, the pressure increases.</a:t>
            </a:r>
            <a:endParaRPr lang="en-US" altLang="en-US" sz="3600" smtClean="0"/>
          </a:p>
        </p:txBody>
      </p:sp>
      <p:pic>
        <p:nvPicPr>
          <p:cNvPr id="52228" name="Picture 4" descr="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32088"/>
            <a:ext cx="41910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ay-Luss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" y="3717032"/>
            <a:ext cx="2319337" cy="2590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5565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Gay-Lussac’s Law: Pressure and Temperature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92480" cy="3657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3600" dirty="0" smtClean="0"/>
              <a:t>Gay-Lussac’s law</a:t>
            </a:r>
            <a:r>
              <a:rPr lang="en-US" altLang="en-US" sz="3600" b="1" dirty="0" smtClean="0"/>
              <a:t>: pressure of a gas is directly proportional to the temperature (K) (volume remains constant)</a:t>
            </a:r>
            <a:endParaRPr lang="en-US" altLang="en-US" b="1" dirty="0" smtClean="0"/>
          </a:p>
        </p:txBody>
      </p:sp>
      <p:pic>
        <p:nvPicPr>
          <p:cNvPr id="53252" name="Picture 4" descr="e042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2063"/>
            <a:ext cx="61722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97614"/>
            <a:ext cx="5562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5565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Gay-Lussac’s Law: Pressure and Temperature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65313"/>
            <a:ext cx="3886200" cy="34829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A pressure cooker demonstrates Gay-Lussac’s Law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461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55299" name="Picture 3" descr="0423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885363" y="-376238"/>
            <a:ext cx="18415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8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56323" name="Picture 3" descr="0423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025"/>
            <a:ext cx="91440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423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9144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14.3</a:t>
            </a:r>
          </a:p>
        </p:txBody>
      </p:sp>
      <p:pic>
        <p:nvPicPr>
          <p:cNvPr id="57347" name="Picture 3" descr="0423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 Problems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5. The gas left in a used aerosol can is at a pressure of 103 kPa at 25</a:t>
            </a:r>
            <a:r>
              <a:rPr lang="en-US" altLang="en-US" smtClean="0">
                <a:cs typeface="Arial" pitchFamily="34" charset="0"/>
              </a:rPr>
              <a:t>°</a:t>
            </a:r>
            <a:r>
              <a:rPr lang="en-US" altLang="en-US" smtClean="0"/>
              <a:t>C. If this can is thrown onto a fire, what is the pressure of the gas when its temperature reaches 928</a:t>
            </a:r>
            <a:r>
              <a:rPr lang="en-US" altLang="en-US" smtClean="0">
                <a:cs typeface="Arial" pitchFamily="34" charset="0"/>
              </a:rPr>
              <a:t>°</a:t>
            </a:r>
            <a:r>
              <a:rPr lang="en-US" altLang="en-US" smtClean="0"/>
              <a:t>C?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81000" y="3657600"/>
            <a:ext cx="876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cs typeface="Arial" pitchFamily="34" charset="0"/>
              </a:rPr>
              <a:t>P</a:t>
            </a:r>
            <a:r>
              <a:rPr lang="en-US" altLang="en-US" sz="2800" baseline="-25000">
                <a:cs typeface="Arial" pitchFamily="34" charset="0"/>
              </a:rPr>
              <a:t>1</a:t>
            </a:r>
            <a:r>
              <a:rPr lang="en-US" altLang="en-US" sz="2800">
                <a:cs typeface="Arial" pitchFamily="34" charset="0"/>
              </a:rPr>
              <a:t>= 103 kPa			P</a:t>
            </a:r>
            <a:r>
              <a:rPr lang="en-US" altLang="en-US" sz="2800" baseline="-25000">
                <a:cs typeface="Arial" pitchFamily="34" charset="0"/>
              </a:rPr>
              <a:t>2</a:t>
            </a:r>
            <a:r>
              <a:rPr lang="en-US" altLang="en-US" sz="2800">
                <a:cs typeface="Arial" pitchFamily="34" charset="0"/>
              </a:rPr>
              <a:t> = 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cs typeface="Arial" pitchFamily="34" charset="0"/>
              </a:rPr>
              <a:t>T</a:t>
            </a:r>
            <a:r>
              <a:rPr lang="en-US" altLang="en-US" sz="2800" baseline="-25000">
                <a:cs typeface="Arial" pitchFamily="34" charset="0"/>
              </a:rPr>
              <a:t>1</a:t>
            </a:r>
            <a:r>
              <a:rPr lang="en-US" altLang="en-US" sz="2800">
                <a:cs typeface="Arial" pitchFamily="34" charset="0"/>
              </a:rPr>
              <a:t> = 25°C  = 298 K 		T</a:t>
            </a:r>
            <a:r>
              <a:rPr lang="en-US" altLang="en-US" sz="2800" baseline="-25000">
                <a:cs typeface="Arial" pitchFamily="34" charset="0"/>
              </a:rPr>
              <a:t>2</a:t>
            </a:r>
            <a:r>
              <a:rPr lang="en-US" altLang="en-US" sz="2800">
                <a:cs typeface="Arial" pitchFamily="34" charset="0"/>
              </a:rPr>
              <a:t> = 928°C = 1201 K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u="sng">
                <a:cs typeface="Arial" pitchFamily="34" charset="0"/>
              </a:rPr>
              <a:t>103</a:t>
            </a:r>
            <a:r>
              <a:rPr lang="en-US" altLang="en-US" sz="2800">
                <a:cs typeface="Arial" pitchFamily="34" charset="0"/>
              </a:rPr>
              <a:t>   = </a:t>
            </a:r>
            <a:r>
              <a:rPr lang="en-US" altLang="en-US" sz="2800" u="sng">
                <a:cs typeface="Arial" pitchFamily="34" charset="0"/>
              </a:rPr>
              <a:t>P</a:t>
            </a:r>
            <a:r>
              <a:rPr lang="en-US" altLang="en-US" sz="2800" u="sng" baseline="-25000">
                <a:cs typeface="Arial" pitchFamily="34" charset="0"/>
              </a:rPr>
              <a:t>2</a:t>
            </a:r>
            <a:endParaRPr lang="en-US" altLang="en-US" sz="2800" u="sng"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cs typeface="Arial" pitchFamily="34" charset="0"/>
              </a:rPr>
              <a:t>298	 1201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cs typeface="Arial" pitchFamily="34" charset="0"/>
              </a:rPr>
              <a:t>298 × P</a:t>
            </a:r>
            <a:r>
              <a:rPr lang="en-US" altLang="en-US" sz="2800" baseline="-25000">
                <a:cs typeface="Arial" pitchFamily="34" charset="0"/>
              </a:rPr>
              <a:t>2 </a:t>
            </a:r>
            <a:r>
              <a:rPr lang="en-US" altLang="en-US" sz="2800">
                <a:cs typeface="Arial" pitchFamily="34" charset="0"/>
              </a:rPr>
              <a:t>= 123,703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cs typeface="Arial" pitchFamily="34" charset="0"/>
              </a:rPr>
              <a:t>P</a:t>
            </a:r>
            <a:r>
              <a:rPr lang="en-US" altLang="en-US" sz="2800" baseline="-25000">
                <a:cs typeface="Arial" pitchFamily="34" charset="0"/>
              </a:rPr>
              <a:t>2</a:t>
            </a:r>
            <a:r>
              <a:rPr lang="en-US" altLang="en-US" sz="2800">
                <a:cs typeface="Arial" pitchFamily="34" charset="0"/>
              </a:rPr>
              <a:t> = 415 kPa</a:t>
            </a:r>
          </a:p>
        </p:txBody>
      </p:sp>
    </p:spTree>
    <p:extLst>
      <p:ext uri="{BB962C8B-B14F-4D97-AF65-F5344CB8AC3E}">
        <p14:creationId xmlns:p14="http://schemas.microsoft.com/office/powerpoint/2010/main" val="18675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 Problem </a:t>
            </a:r>
            <a:r>
              <a:rPr lang="en-US" sz="3200" smtClean="0"/>
              <a:t>pg. 338 # 14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6. A gas has a pressure of 6.58 kPa at 539 K. What will be the pressure at 211 K if the volume does not change?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30480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dirty="0">
                <a:cs typeface="Arial" charset="0"/>
              </a:rPr>
              <a:t>P</a:t>
            </a:r>
            <a:r>
              <a:rPr lang="en-US" sz="2800" baseline="-25000" dirty="0">
                <a:cs typeface="Arial" charset="0"/>
              </a:rPr>
              <a:t>1</a:t>
            </a:r>
            <a:r>
              <a:rPr lang="en-US" sz="2800" dirty="0">
                <a:cs typeface="Arial" charset="0"/>
              </a:rPr>
              <a:t>= 6.58 </a:t>
            </a:r>
            <a:r>
              <a:rPr lang="en-US" sz="2800" dirty="0" err="1">
                <a:cs typeface="Arial" charset="0"/>
              </a:rPr>
              <a:t>kPa</a:t>
            </a:r>
            <a:r>
              <a:rPr lang="en-US" sz="2800" dirty="0">
                <a:cs typeface="Arial" charset="0"/>
              </a:rPr>
              <a:t>			P</a:t>
            </a:r>
            <a:r>
              <a:rPr lang="en-US" sz="2800" baseline="-25000" dirty="0">
                <a:cs typeface="Arial" charset="0"/>
              </a:rPr>
              <a:t>2</a:t>
            </a:r>
            <a:r>
              <a:rPr lang="en-US" sz="2800" dirty="0">
                <a:cs typeface="Arial" charset="0"/>
              </a:rPr>
              <a:t> = 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dirty="0">
                <a:cs typeface="Arial" charset="0"/>
              </a:rPr>
              <a:t>T</a:t>
            </a:r>
            <a:r>
              <a:rPr lang="en-US" sz="2800" baseline="-25000" dirty="0">
                <a:cs typeface="Arial" charset="0"/>
              </a:rPr>
              <a:t>1</a:t>
            </a:r>
            <a:r>
              <a:rPr lang="en-US" sz="2800" dirty="0">
                <a:cs typeface="Arial" charset="0"/>
              </a:rPr>
              <a:t> = 539 K 			T</a:t>
            </a:r>
            <a:r>
              <a:rPr lang="en-US" sz="2800" baseline="-25000" dirty="0">
                <a:cs typeface="Arial" charset="0"/>
              </a:rPr>
              <a:t>2</a:t>
            </a:r>
            <a:r>
              <a:rPr lang="en-US" sz="2800" dirty="0">
                <a:cs typeface="Arial" charset="0"/>
              </a:rPr>
              <a:t> = 211 K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u="sng" dirty="0">
                <a:cs typeface="Arial" charset="0"/>
              </a:rPr>
              <a:t>6.58</a:t>
            </a:r>
            <a:r>
              <a:rPr lang="en-US" sz="2800" dirty="0">
                <a:cs typeface="Arial" charset="0"/>
              </a:rPr>
              <a:t>   = </a:t>
            </a:r>
            <a:r>
              <a:rPr lang="en-US" sz="2800" u="sng" dirty="0">
                <a:cs typeface="Arial" charset="0"/>
              </a:rPr>
              <a:t>P</a:t>
            </a:r>
            <a:r>
              <a:rPr lang="en-US" sz="2800" u="sng" baseline="-25000" dirty="0">
                <a:cs typeface="Arial" charset="0"/>
              </a:rPr>
              <a:t>2</a:t>
            </a:r>
            <a:endParaRPr lang="en-US" sz="2800" u="sng" dirty="0">
              <a:cs typeface="Arial" charset="0"/>
            </a:endParaRPr>
          </a:p>
          <a:p>
            <a:pPr marL="514350" indent="-514350" eaLnBrk="1" hangingPunct="1">
              <a:spcBef>
                <a:spcPct val="20000"/>
              </a:spcBef>
              <a:buFontTx/>
              <a:buAutoNum type="arabicPlain" startAt="539"/>
              <a:defRPr/>
            </a:pPr>
            <a:r>
              <a:rPr lang="en-US" sz="2800" dirty="0">
                <a:cs typeface="Arial" charset="0"/>
              </a:rPr>
              <a:t>        211</a:t>
            </a:r>
          </a:p>
          <a:p>
            <a:pPr marL="514350" indent="-514350" eaLnBrk="1" hangingPunct="1">
              <a:spcBef>
                <a:spcPct val="20000"/>
              </a:spcBef>
              <a:defRPr/>
            </a:pPr>
            <a:r>
              <a:rPr lang="en-US" sz="2800" dirty="0">
                <a:cs typeface="Arial" charset="0"/>
              </a:rPr>
              <a:t>6.58 X 211 = P</a:t>
            </a:r>
            <a:r>
              <a:rPr lang="en-US" sz="2800" baseline="-25000" dirty="0">
                <a:cs typeface="Arial" charset="0"/>
              </a:rPr>
              <a:t>2</a:t>
            </a:r>
            <a:r>
              <a:rPr lang="en-US" sz="2800" dirty="0">
                <a:cs typeface="Arial" charset="0"/>
              </a:rPr>
              <a:t> X 539</a:t>
            </a:r>
          </a:p>
          <a:p>
            <a:pPr marL="514350" indent="-514350" eaLnBrk="1" hangingPunct="1">
              <a:spcBef>
                <a:spcPct val="20000"/>
              </a:spcBef>
              <a:defRPr/>
            </a:pPr>
            <a:r>
              <a:rPr lang="en-US" sz="2800" dirty="0">
                <a:cs typeface="Arial" charset="0"/>
              </a:rPr>
              <a:t>1388.38 = P</a:t>
            </a:r>
            <a:r>
              <a:rPr lang="en-US" sz="2800" baseline="-25000" dirty="0">
                <a:cs typeface="Arial" charset="0"/>
              </a:rPr>
              <a:t>2</a:t>
            </a:r>
            <a:r>
              <a:rPr lang="en-US" sz="2800" dirty="0">
                <a:cs typeface="Arial" charset="0"/>
              </a:rPr>
              <a:t> X 539</a:t>
            </a:r>
          </a:p>
          <a:p>
            <a:pPr marL="514350" indent="-514350" eaLnBrk="1" hangingPunct="1">
              <a:spcBef>
                <a:spcPct val="20000"/>
              </a:spcBef>
              <a:defRPr/>
            </a:pPr>
            <a:r>
              <a:rPr lang="en-US" sz="2800" dirty="0">
                <a:cs typeface="Arial" charset="0"/>
              </a:rPr>
              <a:t> 2.58 </a:t>
            </a:r>
            <a:r>
              <a:rPr lang="en-US" sz="2800" dirty="0" err="1">
                <a:cs typeface="Arial" charset="0"/>
              </a:rPr>
              <a:t>kPa</a:t>
            </a:r>
            <a:r>
              <a:rPr lang="en-US" sz="2800">
                <a:cs typeface="Arial" charset="0"/>
              </a:rPr>
              <a:t> = P</a:t>
            </a:r>
            <a:r>
              <a:rPr lang="en-US" sz="2800" baseline="-25000">
                <a:cs typeface="Arial" charset="0"/>
              </a:rPr>
              <a:t>2</a:t>
            </a:r>
            <a:endParaRPr lang="en-US" sz="2800" dirty="0"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95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affecting Gas Pressure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en-AU" dirty="0" smtClean="0"/>
              <a:t>Amount of gas</a:t>
            </a:r>
          </a:p>
          <a:p>
            <a:pPr lvl="1"/>
            <a:r>
              <a:rPr lang="en-AU" dirty="0" smtClean="0"/>
              <a:t>The more gas particles the more collisions </a:t>
            </a:r>
          </a:p>
          <a:p>
            <a:pPr lvl="1"/>
            <a:r>
              <a:rPr lang="en-AU" dirty="0" smtClean="0"/>
              <a:t>more collisions = more pressure</a:t>
            </a:r>
          </a:p>
          <a:p>
            <a:pPr marL="457200" lvl="1" indent="0">
              <a:buNone/>
            </a:pPr>
            <a:r>
              <a:rPr lang="en-AU" dirty="0" smtClean="0"/>
              <a:t>(as long as the size of the container stays the same)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39192" r="5000" b="17172"/>
          <a:stretch/>
        </p:blipFill>
        <p:spPr bwMode="auto">
          <a:xfrm>
            <a:off x="539552" y="3789040"/>
            <a:ext cx="8340436" cy="29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23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3933825"/>
          </a:xfrm>
        </p:spPr>
      </p:pic>
    </p:spTree>
    <p:extLst>
      <p:ext uri="{BB962C8B-B14F-4D97-AF65-F5344CB8AC3E}">
        <p14:creationId xmlns:p14="http://schemas.microsoft.com/office/powerpoint/2010/main" val="14938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382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1) The pressure of a gas in a tank is 3.2 atm at 22</a:t>
            </a:r>
            <a:r>
              <a:rPr lang="en-US" altLang="en-US" smtClean="0">
                <a:cs typeface="Arial" pitchFamily="34" charset="0"/>
              </a:rPr>
              <a:t>°C.  If temp rises to 60°C, what will the pressure be?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Arial" pitchFamily="34" charset="0"/>
              </a:rPr>
              <a:t>2) A gas has a pressure of 125 kPa at 30°C.  If the pressure increases to 201 kPa, what is the new temp?</a:t>
            </a:r>
          </a:p>
        </p:txBody>
      </p:sp>
    </p:spTree>
    <p:extLst>
      <p:ext uri="{BB962C8B-B14F-4D97-AF65-F5344CB8AC3E}">
        <p14:creationId xmlns:p14="http://schemas.microsoft.com/office/powerpoint/2010/main" val="13781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72400" cy="2008187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How to Remember which law goes with each pair of variables:</a:t>
            </a: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3276600" y="2971800"/>
            <a:ext cx="27432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500"/>
              <a:t>P	    V</a:t>
            </a:r>
          </a:p>
          <a:p>
            <a:pPr>
              <a:spcBef>
                <a:spcPct val="50000"/>
              </a:spcBef>
            </a:pPr>
            <a:r>
              <a:rPr lang="en-US" altLang="en-US" sz="6500"/>
              <a:t>    T</a:t>
            </a:r>
          </a:p>
        </p:txBody>
      </p:sp>
      <p:sp>
        <p:nvSpPr>
          <p:cNvPr id="453636" name="AutoShape 4"/>
          <p:cNvSpPr>
            <a:spLocks noChangeArrowheads="1"/>
          </p:cNvSpPr>
          <p:nvPr/>
        </p:nvSpPr>
        <p:spPr bwMode="auto">
          <a:xfrm flipV="1">
            <a:off x="3886200" y="3276600"/>
            <a:ext cx="1143000" cy="1371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3733800" y="2743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Boyle’s</a:t>
            </a: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4800600" y="38862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Charles’</a:t>
            </a: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1752600" y="38862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Gay-Lussac’s</a:t>
            </a:r>
          </a:p>
        </p:txBody>
      </p:sp>
    </p:spTree>
    <p:extLst>
      <p:ext uri="{BB962C8B-B14F-4D97-AF65-F5344CB8AC3E}">
        <p14:creationId xmlns:p14="http://schemas.microsoft.com/office/powerpoint/2010/main" val="10802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 autoUpdateAnimBg="0"/>
      <p:bldP spid="453635" grpId="0" autoUpdateAnimBg="0"/>
      <p:bldP spid="453636" grpId="0" animBg="1"/>
      <p:bldP spid="453637" grpId="0" autoUpdateAnimBg="0"/>
      <p:bldP spid="453638" grpId="0" autoUpdateAnimBg="0"/>
      <p:bldP spid="45363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Combined Gas Law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458200" cy="3657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3600" b="1" smtClean="0"/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3600" b="1" smtClean="0"/>
              <a:t>The </a:t>
            </a:r>
            <a:r>
              <a:rPr lang="en-US" altLang="en-US" sz="3600" smtClean="0"/>
              <a:t>combined gas law</a:t>
            </a:r>
            <a:r>
              <a:rPr lang="en-US" altLang="en-US" sz="3600" b="1" smtClean="0"/>
              <a:t> describes the relationship among the pressure, temperature, and volume of an enclosed gas.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3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Combined Gas Law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458200" cy="3657600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The combined gas law allows you to do calculations for situations in which only the amount of gas is constant.</a:t>
            </a:r>
          </a:p>
        </p:txBody>
      </p:sp>
      <p:pic>
        <p:nvPicPr>
          <p:cNvPr id="62468" name="Picture 4" descr="e0424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63491" name="Picture 3" descr="0424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64515" name="Picture 3" descr="0424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5410"/>
            <a:ext cx="91440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424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65539" name="Picture 3" descr="0424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66563" name="Picture 3" descr="0424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613"/>
            <a:ext cx="86106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6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849" r="29723" b="40575"/>
          <a:stretch/>
        </p:blipFill>
        <p:spPr bwMode="auto">
          <a:xfrm>
            <a:off x="1259632" y="1378855"/>
            <a:ext cx="5646058" cy="296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affecting Gas Pressure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en-AU" dirty="0" smtClean="0"/>
              <a:t>Amount of gas</a:t>
            </a:r>
          </a:p>
          <a:p>
            <a:pPr lvl="1"/>
            <a:r>
              <a:rPr lang="en-AU" dirty="0" smtClean="0"/>
              <a:t>The more gas particles the more collisions </a:t>
            </a:r>
          </a:p>
          <a:p>
            <a:pPr lvl="1"/>
            <a:r>
              <a:rPr lang="en-AU" dirty="0" smtClean="0"/>
              <a:t>more collisions </a:t>
            </a:r>
            <a:r>
              <a:rPr lang="en-AU" dirty="0" smtClean="0">
                <a:sym typeface="Wingdings" panose="05000000000000000000" pitchFamily="2" charset="2"/>
              </a:rPr>
              <a:t></a:t>
            </a:r>
            <a:r>
              <a:rPr lang="en-AU" dirty="0" smtClean="0"/>
              <a:t> more pressure</a:t>
            </a:r>
          </a:p>
          <a:p>
            <a:pPr marL="457200" lvl="1" indent="0">
              <a:buNone/>
            </a:pPr>
            <a:r>
              <a:rPr lang="en-AU" dirty="0" smtClean="0"/>
              <a:t>(as long as the size of the container stays the same)</a:t>
            </a:r>
            <a:endParaRPr lang="en-AU" dirty="0"/>
          </a:p>
        </p:txBody>
      </p:sp>
      <p:pic>
        <p:nvPicPr>
          <p:cNvPr id="3074" name="Picture 2" descr="http://w3.shorecrest.org/~Lisa_Peck/Physics/syllabus/phases/gases/gaswp05/rachelw/FG13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10281"/>
            <a:ext cx="4824536" cy="31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20238" r="27044" b="39881"/>
          <a:stretch/>
        </p:blipFill>
        <p:spPr bwMode="auto">
          <a:xfrm>
            <a:off x="1475656" y="1460127"/>
            <a:ext cx="6408712" cy="311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1) Helium at 23</a:t>
            </a:r>
            <a:r>
              <a:rPr lang="en-US" altLang="en-US" smtClean="0">
                <a:cs typeface="Arial" pitchFamily="34" charset="0"/>
              </a:rPr>
              <a:t>°C with a volume of 5.60 L at 2.45 atm is changed to a pressure of 8.75 atm and cooled to 15°C.  What is the volume?</a:t>
            </a:r>
          </a:p>
        </p:txBody>
      </p:sp>
    </p:spTree>
    <p:extLst>
      <p:ext uri="{BB962C8B-B14F-4D97-AF65-F5344CB8AC3E}">
        <p14:creationId xmlns:p14="http://schemas.microsoft.com/office/powerpoint/2010/main" val="32576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2) Helium at 28</a:t>
            </a:r>
            <a:r>
              <a:rPr lang="en-US" altLang="en-US" smtClean="0">
                <a:cs typeface="Arial" pitchFamily="34" charset="0"/>
              </a:rPr>
              <a:t>°C and a volume of 3.80 L at a pressure of 3.15 atm expands to a volume of 9.50 L and is heated to 43°C.  Calculate the new pressure.</a:t>
            </a:r>
          </a:p>
        </p:txBody>
      </p:sp>
    </p:spTree>
    <p:extLst>
      <p:ext uri="{BB962C8B-B14F-4D97-AF65-F5344CB8AC3E}">
        <p14:creationId xmlns:p14="http://schemas.microsoft.com/office/powerpoint/2010/main" val="6306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Combined Gas Law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295400"/>
            <a:ext cx="5029200" cy="477202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3600" smtClean="0"/>
              <a:t>Weather balloons carry data-gathering instruments high into Earth’s atmosphere. At an altitude of about 27,000 meters, the balloon bursts.</a:t>
            </a:r>
          </a:p>
        </p:txBody>
      </p:sp>
      <p:pic>
        <p:nvPicPr>
          <p:cNvPr id="69636" name="Picture 4" descr="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5829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0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1295400" y="6096000"/>
            <a:ext cx="62484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Section Quiz.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3657600"/>
          </a:xfrm>
        </p:spPr>
        <p:txBody>
          <a:bodyPr/>
          <a:lstStyle/>
          <a:p>
            <a:pPr lvl="1" eaLnBrk="1" hangingPunct="1"/>
            <a:r>
              <a:rPr lang="en-US" altLang="en-US" sz="3200" dirty="0" smtClean="0"/>
              <a:t>1.  If the volume of a gas in a container were reduced to one fifth the original volume at constant temperature, the pressure of the gas in the new volume would be 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200" dirty="0" smtClean="0"/>
              <a:t>a) one and one fifth times the original pressure.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200" dirty="0" smtClean="0"/>
              <a:t>b) one fifth of the original pressure.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200" dirty="0" smtClean="0"/>
              <a:t>c) four fifths of the original pressure.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200" dirty="0" smtClean="0"/>
              <a:t>d) five times the original pressure.	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62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1143000" y="5562600"/>
            <a:ext cx="27432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Section Quiz.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839200" cy="3657600"/>
          </a:xfrm>
        </p:spPr>
        <p:txBody>
          <a:bodyPr/>
          <a:lstStyle/>
          <a:p>
            <a:pPr lvl="1" eaLnBrk="1" hangingPunct="1"/>
            <a:r>
              <a:rPr lang="en-US" altLang="en-US" sz="3600" smtClean="0"/>
              <a:t>2.  A balloon appears slightly smaller when it is moved from the mountains to the seashore at constant temperature. The best gas law to explain this observation would be 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a) Gay-Lussacs's Law.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b) Graham's Law.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c) Boyle's Law.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d) Charles's Law.	</a:t>
            </a:r>
          </a:p>
          <a:p>
            <a:pPr eaLnBrk="1" hangingPunct="1"/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6066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1295400" y="5638800"/>
            <a:ext cx="2667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Section Quiz.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3657600"/>
          </a:xfrm>
        </p:spPr>
        <p:txBody>
          <a:bodyPr/>
          <a:lstStyle/>
          <a:p>
            <a:pPr lvl="1" eaLnBrk="1" hangingPunct="1"/>
            <a:r>
              <a:rPr lang="en-US" altLang="en-US" sz="3600" smtClean="0"/>
              <a:t>3.  At 46°C and 89 kPa pressure, a gas occupies a volume of 0.600 L. How many liters will it occupy at 0°C and 20.8 kPa? 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a) 0.600 L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b) 2.58 L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c) 0.140 L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d) 2.20 L	</a:t>
            </a:r>
          </a:p>
          <a:p>
            <a:pPr eaLnBrk="1" hangingPunct="1"/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1597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Ideal Gas Law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006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en-US" sz="3600" b="1" smtClean="0"/>
              <a:t>The gas law that includes all four variables—</a:t>
            </a:r>
            <a:r>
              <a:rPr lang="en-US" altLang="en-US" sz="3600" b="1" i="1" smtClean="0"/>
              <a:t>P, V, T,</a:t>
            </a:r>
            <a:r>
              <a:rPr lang="en-US" altLang="en-US" sz="3600" b="1" smtClean="0"/>
              <a:t> and </a:t>
            </a:r>
            <a:r>
              <a:rPr lang="en-US" altLang="en-US" sz="3600" b="1" i="1" smtClean="0"/>
              <a:t>n</a:t>
            </a:r>
            <a:r>
              <a:rPr lang="en-US" altLang="en-US" sz="3600" b="1" smtClean="0"/>
              <a:t>—is called the </a:t>
            </a:r>
            <a:r>
              <a:rPr lang="en-US" altLang="en-US" sz="3600" smtClean="0"/>
              <a:t>ideal gas law.</a:t>
            </a:r>
            <a:r>
              <a:rPr lang="en-US" altLang="en-US" sz="3600" b="1" smtClean="0"/>
              <a:t> 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en-US" sz="3600" b="1" smtClean="0"/>
              <a:t>The </a:t>
            </a:r>
            <a:r>
              <a:rPr lang="en-US" altLang="en-US" sz="3600" smtClean="0"/>
              <a:t>ideal gas constant</a:t>
            </a:r>
            <a:r>
              <a:rPr lang="en-US" altLang="en-US" sz="3600" b="1" smtClean="0"/>
              <a:t> (</a:t>
            </a:r>
            <a:r>
              <a:rPr lang="en-US" altLang="en-US" sz="3600" b="1" i="1" smtClean="0"/>
              <a:t>R</a:t>
            </a:r>
            <a:r>
              <a:rPr lang="en-US" altLang="en-US" sz="3600" b="1" smtClean="0"/>
              <a:t>) has the value 8.31 (L·kPa)/(K·mol).</a:t>
            </a:r>
            <a:endParaRPr lang="en-US" altLang="en-US" sz="3600" smtClean="0"/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3600" b="1" smtClean="0"/>
          </a:p>
          <a:p>
            <a:pPr>
              <a:spcBef>
                <a:spcPct val="50000"/>
              </a:spcBef>
            </a:pPr>
            <a:endParaRPr lang="en-US" altLang="en-US" sz="3600" b="1" smtClean="0"/>
          </a:p>
          <a:p>
            <a:pPr>
              <a:spcBef>
                <a:spcPct val="50000"/>
              </a:spcBef>
            </a:pPr>
            <a:endParaRPr lang="en-US" altLang="en-US" sz="3600" b="1" smtClean="0"/>
          </a:p>
        </p:txBody>
      </p:sp>
      <p:pic>
        <p:nvPicPr>
          <p:cNvPr id="76804" name="Picture 4" descr="e042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9144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3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Ideal Gases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7410" name="Picture 2" descr="https://jahschem.wikispaces.com/file/view/ideal.png/445909186/id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318016" cy="4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layer.slideplayer.com/21/6248131/data/images/img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11" y="439000"/>
            <a:ext cx="437197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796136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Factors affecting Gas Pressure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5616624" cy="4525963"/>
          </a:xfrm>
        </p:spPr>
        <p:txBody>
          <a:bodyPr/>
          <a:lstStyle/>
          <a:p>
            <a:r>
              <a:rPr lang="en-AU" dirty="0" smtClean="0"/>
              <a:t>Gas is compressed</a:t>
            </a:r>
          </a:p>
          <a:p>
            <a:r>
              <a:rPr lang="en-AU" dirty="0" smtClean="0"/>
              <a:t>Gas becomes a liquid</a:t>
            </a:r>
          </a:p>
          <a:p>
            <a:r>
              <a:rPr lang="en-AU" dirty="0" smtClean="0"/>
              <a:t>High pressure inside can</a:t>
            </a:r>
          </a:p>
          <a:p>
            <a:r>
              <a:rPr lang="en-AU" dirty="0" smtClean="0"/>
              <a:t>Press button to open valve</a:t>
            </a:r>
          </a:p>
          <a:p>
            <a:r>
              <a:rPr lang="en-AU" dirty="0" smtClean="0"/>
              <a:t>As compressed gas leaves the can it becomes a mist spray or aerosol</a:t>
            </a:r>
          </a:p>
        </p:txBody>
      </p:sp>
    </p:spTree>
    <p:extLst>
      <p:ext uri="{BB962C8B-B14F-4D97-AF65-F5344CB8AC3E}">
        <p14:creationId xmlns:p14="http://schemas.microsoft.com/office/powerpoint/2010/main" val="35587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Sample Problem</a:t>
            </a:r>
          </a:p>
        </p:txBody>
      </p:sp>
      <p:pic>
        <p:nvPicPr>
          <p:cNvPr id="77827" name="Picture 3" descr="0427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2" name="Picture 4" descr="0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6304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14.5</a:t>
            </a:r>
          </a:p>
        </p:txBody>
      </p:sp>
      <p:pic>
        <p:nvPicPr>
          <p:cNvPr id="78851" name="Picture 3" descr="0427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427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3"/>
            <a:ext cx="9144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14.5</a:t>
            </a:r>
          </a:p>
        </p:txBody>
      </p:sp>
      <p:pic>
        <p:nvPicPr>
          <p:cNvPr id="79875" name="Picture 3" descr="0427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0427s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73914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Sample Problem</a:t>
            </a:r>
          </a:p>
        </p:txBody>
      </p:sp>
    </p:spTree>
    <p:extLst>
      <p:ext uri="{BB962C8B-B14F-4D97-AF65-F5344CB8AC3E}">
        <p14:creationId xmlns:p14="http://schemas.microsoft.com/office/powerpoint/2010/main" val="1347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739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715000"/>
          </a:xfrm>
        </p:spPr>
        <p:txBody>
          <a:bodyPr/>
          <a:lstStyle/>
          <a:p>
            <a:pPr eaLnBrk="1" hangingPunct="1"/>
            <a:r>
              <a:rPr lang="en-US" altLang="en-US" smtClean="0"/>
              <a:t>1) A 2.50 mol sample of nitrogen gas has a volume of 5.50 L at 27</a:t>
            </a:r>
            <a:r>
              <a:rPr lang="en-US" altLang="en-US" smtClean="0">
                <a:cs typeface="Arial" charset="0"/>
              </a:rPr>
              <a:t>°C.  Calculate pressure.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2) A 5.00 mol sample of oxygen gas has a pressure of 110 kPa at 22°C.  Calculate volume.</a:t>
            </a:r>
          </a:p>
        </p:txBody>
      </p:sp>
    </p:spTree>
    <p:extLst>
      <p:ext uri="{BB962C8B-B14F-4D97-AF65-F5344CB8AC3E}">
        <p14:creationId xmlns:p14="http://schemas.microsoft.com/office/powerpoint/2010/main" val="36045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925513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3) What volume is occupied by 0.250 mol CO</a:t>
            </a:r>
            <a:r>
              <a:rPr lang="en-US" altLang="en-US" baseline="-25000" smtClean="0"/>
              <a:t>2</a:t>
            </a:r>
            <a:r>
              <a:rPr lang="en-US" altLang="en-US" smtClean="0"/>
              <a:t> at 25</a:t>
            </a:r>
            <a:r>
              <a:rPr lang="en-US" altLang="en-US" smtClean="0">
                <a:cs typeface="Arial" charset="0"/>
              </a:rPr>
              <a:t>°C and 80.5 kPa?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4) A 1.5 mol sample of radon has a volume of 21.0 L at 33°C.  What is the pressure?</a:t>
            </a:r>
          </a:p>
        </p:txBody>
      </p:sp>
    </p:spTree>
    <p:extLst>
      <p:ext uri="{BB962C8B-B14F-4D97-AF65-F5344CB8AC3E}">
        <p14:creationId xmlns:p14="http://schemas.microsoft.com/office/powerpoint/2010/main" val="35384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801688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5) A sample of neon has a volume of 3.45 L at 25</a:t>
            </a:r>
            <a:r>
              <a:rPr lang="en-US" altLang="en-US" smtClean="0">
                <a:cs typeface="Arial" charset="0"/>
              </a:rPr>
              <a:t>°C and 90 kPa.  Calculate moles.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Arial" charset="0"/>
              </a:rPr>
              <a:t>6) A 25 g sample of argon has a volume of 9.00 L at 875 mmHg.  What is the temp in °C?</a:t>
            </a:r>
          </a:p>
        </p:txBody>
      </p:sp>
    </p:spTree>
    <p:extLst>
      <p:ext uri="{BB962C8B-B14F-4D97-AF65-F5344CB8AC3E}">
        <p14:creationId xmlns:p14="http://schemas.microsoft.com/office/powerpoint/2010/main" val="32111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Ideal Gases and Real Gases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828800"/>
            <a:ext cx="6019800" cy="3657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There are attractions between the particles in an ideal gas. Because of these attractions, a gas can condense,or even solidify, when it is compressed or cooled.</a:t>
            </a:r>
          </a:p>
        </p:txBody>
      </p:sp>
      <p:pic>
        <p:nvPicPr>
          <p:cNvPr id="84996" name="Picture 4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227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Ideal Gases and Real Gases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436813"/>
            <a:ext cx="8459787" cy="4421187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Real gases differ most from an ideal gas at low temperatures and high pressures.</a:t>
            </a:r>
          </a:p>
        </p:txBody>
      </p:sp>
    </p:spTree>
    <p:extLst>
      <p:ext uri="{BB962C8B-B14F-4D97-AF65-F5344CB8AC3E}">
        <p14:creationId xmlns:p14="http://schemas.microsoft.com/office/powerpoint/2010/main" val="35140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Ideal Gases and Real Gases</a:t>
            </a:r>
          </a:p>
        </p:txBody>
      </p:sp>
      <p:pic>
        <p:nvPicPr>
          <p:cNvPr id="87043" name="Picture 3" descr="0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</p:spPr>
      </p:pic>
    </p:spTree>
    <p:extLst>
      <p:ext uri="{BB962C8B-B14F-4D97-AF65-F5344CB8AC3E}">
        <p14:creationId xmlns:p14="http://schemas.microsoft.com/office/powerpoint/2010/main" val="41816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8" t="41071" r="31618" b="15720"/>
          <a:stretch/>
        </p:blipFill>
        <p:spPr bwMode="auto">
          <a:xfrm>
            <a:off x="3450591" y="3101642"/>
            <a:ext cx="5693409" cy="37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affecting Gas Pressure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Volume</a:t>
            </a:r>
          </a:p>
          <a:p>
            <a:pPr lvl="1"/>
            <a:r>
              <a:rPr lang="en-AU" dirty="0" smtClean="0"/>
              <a:t>Volume decreases </a:t>
            </a:r>
            <a:r>
              <a:rPr lang="en-AU" dirty="0" smtClean="0">
                <a:sym typeface="Wingdings" panose="05000000000000000000" pitchFamily="2" charset="2"/>
              </a:rPr>
              <a:t></a:t>
            </a:r>
            <a:r>
              <a:rPr lang="en-AU" dirty="0" smtClean="0"/>
              <a:t> pressure increases</a:t>
            </a:r>
          </a:p>
          <a:p>
            <a:pPr marL="457200" lvl="1" indent="0">
              <a:buNone/>
            </a:pPr>
            <a:r>
              <a:rPr lang="en-AU" dirty="0" smtClean="0"/>
              <a:t>(only if number of particles stay the same)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1143000" y="3886200"/>
            <a:ext cx="2667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49371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14.3 Section Quiz.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3657600"/>
          </a:xfrm>
        </p:spPr>
        <p:txBody>
          <a:bodyPr/>
          <a:lstStyle/>
          <a:p>
            <a:pPr lvl="1" eaLnBrk="1" hangingPunct="1"/>
            <a:r>
              <a:rPr lang="en-US" altLang="en-US" sz="3600" smtClean="0"/>
              <a:t>1.  An aerosol spray can with a volume of 325 mL contains 3.00 g of propane (C</a:t>
            </a:r>
            <a:r>
              <a:rPr lang="en-US" altLang="en-US" sz="3600" baseline="-25000" smtClean="0"/>
              <a:t>3</a:t>
            </a:r>
            <a:r>
              <a:rPr lang="en-US" altLang="en-US" sz="3600" smtClean="0"/>
              <a:t>H</a:t>
            </a:r>
            <a:r>
              <a:rPr lang="en-US" altLang="en-US" sz="3600" baseline="-25000" smtClean="0"/>
              <a:t>8</a:t>
            </a:r>
            <a:r>
              <a:rPr lang="en-US" altLang="en-US" sz="3600" smtClean="0"/>
              <a:t>) as a propellant. What is the pressure in atm of the gas in the can at 28°C?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a) 524 kPa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b) 2.31 10</a:t>
            </a:r>
            <a:r>
              <a:rPr lang="en-US" altLang="en-US" sz="3600" baseline="30000" smtClean="0"/>
              <a:t>4</a:t>
            </a:r>
            <a:r>
              <a:rPr lang="en-US" altLang="en-US" sz="3600" smtClean="0"/>
              <a:t> kPa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c) 475 kPa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d) 0.524 kPa	</a:t>
            </a:r>
          </a:p>
          <a:p>
            <a:pPr eaLnBrk="1" hangingPunct="1"/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4750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1371600" y="5257800"/>
            <a:ext cx="2667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617538"/>
          </a:xfrm>
        </p:spPr>
        <p:txBody>
          <a:bodyPr/>
          <a:lstStyle/>
          <a:p>
            <a:pPr eaLnBrk="1" hangingPunct="1"/>
            <a:r>
              <a:rPr lang="en-US" altLang="en-US" smtClean="0"/>
              <a:t>14.3 Section Quiz.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458200" cy="3657600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2.  Find the volume of a gas in liters if 2.95 mol has a pressure of 77.0 kPa at a temperature of 52°C. 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mtClean="0"/>
              <a:t>a) 22.4 L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mtClean="0"/>
              <a:t>b) 16.6 L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mtClean="0"/>
              <a:t>c) 103 L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mtClean="0"/>
              <a:t>d) 50.2 L	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79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1600200" y="3276600"/>
            <a:ext cx="5943600" cy="1066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987425"/>
          </a:xfrm>
        </p:spPr>
        <p:txBody>
          <a:bodyPr/>
          <a:lstStyle/>
          <a:p>
            <a:pPr eaLnBrk="1" hangingPunct="1"/>
            <a:r>
              <a:rPr lang="en-US" altLang="en-US" smtClean="0"/>
              <a:t>14.3 Section Quiz.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458200" cy="3657600"/>
          </a:xfrm>
        </p:spPr>
        <p:txBody>
          <a:bodyPr/>
          <a:lstStyle/>
          <a:p>
            <a:pPr lvl="1" eaLnBrk="1" hangingPunct="1"/>
            <a:r>
              <a:rPr lang="en-US" altLang="en-US" sz="3600" smtClean="0"/>
              <a:t>3.  An ideal gas differs from a real gas in that the molecules of an ideal gas 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a) have no attraction for one another.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b) have a significant volume.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c) have a molar mass of zero.	</a:t>
            </a:r>
          </a:p>
          <a:p>
            <a:pPr marL="914400" lvl="2" indent="0" eaLnBrk="1" hangingPunct="1">
              <a:buFontTx/>
              <a:buNone/>
            </a:pPr>
            <a:r>
              <a:rPr lang="en-US" altLang="en-US" sz="3600" smtClean="0"/>
              <a:t>d) have no kinetic energy.</a:t>
            </a:r>
            <a:r>
              <a:rPr lang="en-US" altLang="en-US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51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8" t="41071" r="31618" b="15720"/>
          <a:stretch/>
        </p:blipFill>
        <p:spPr bwMode="auto">
          <a:xfrm>
            <a:off x="3450591" y="3101642"/>
            <a:ext cx="5693409" cy="37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affecting Gas Pressure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Volume</a:t>
            </a:r>
          </a:p>
          <a:p>
            <a:pPr lvl="1"/>
            <a:r>
              <a:rPr lang="en-AU" dirty="0" smtClean="0"/>
              <a:t>When volume halves pressure doubles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57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affecting Gas Pressure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Temperature</a:t>
            </a:r>
          </a:p>
          <a:p>
            <a:pPr lvl="1"/>
            <a:r>
              <a:rPr lang="en-AU" dirty="0" smtClean="0"/>
              <a:t>Temperature increases </a:t>
            </a:r>
            <a:r>
              <a:rPr lang="en-AU" dirty="0" smtClean="0">
                <a:sym typeface="Wingdings" panose="05000000000000000000" pitchFamily="2" charset="2"/>
              </a:rPr>
              <a:t> </a:t>
            </a:r>
            <a:r>
              <a:rPr lang="en-AU" dirty="0" smtClean="0"/>
              <a:t>pressure increases</a:t>
            </a:r>
          </a:p>
          <a:p>
            <a:pPr marL="457200" lvl="1" indent="0">
              <a:buNone/>
            </a:pPr>
            <a:r>
              <a:rPr lang="en-AU" dirty="0" smtClean="0"/>
              <a:t>(as long as size of container stays the same)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2262" r="23252" b="16477"/>
          <a:stretch/>
        </p:blipFill>
        <p:spPr bwMode="auto">
          <a:xfrm>
            <a:off x="971600" y="3782456"/>
            <a:ext cx="7034811" cy="30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6436" y="3602436"/>
            <a:ext cx="48245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1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1994</Words>
  <Application>Microsoft Office PowerPoint</Application>
  <PresentationFormat>On-screen Show (4:3)</PresentationFormat>
  <Paragraphs>300</Paragraphs>
  <Slides>72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Office Theme</vt:lpstr>
      <vt:lpstr>Crayons</vt:lpstr>
      <vt:lpstr>1_Crayons</vt:lpstr>
      <vt:lpstr>2_Crayons</vt:lpstr>
      <vt:lpstr>Chapter 12</vt:lpstr>
      <vt:lpstr>Kinetic Theory</vt:lpstr>
      <vt:lpstr>Calculating Gas Pressure</vt:lpstr>
      <vt:lpstr>Factors affecting Gas Pressure</vt:lpstr>
      <vt:lpstr>Factors affecting Gas Pressure</vt:lpstr>
      <vt:lpstr>Factors affecting Gas Pressure</vt:lpstr>
      <vt:lpstr>Factors affecting Gas Pressure</vt:lpstr>
      <vt:lpstr>Factors affecting Gas Pressure</vt:lpstr>
      <vt:lpstr>Factors affecting Gas Pressure</vt:lpstr>
      <vt:lpstr>Section Quiz.</vt:lpstr>
      <vt:lpstr>Section Quiz.</vt:lpstr>
      <vt:lpstr>Section Quiz.</vt:lpstr>
      <vt:lpstr>Text Book</vt:lpstr>
      <vt:lpstr>Boyle’s Law: Pressure and Volume</vt:lpstr>
      <vt:lpstr>Boyle’s Law: Pressure and Volume</vt:lpstr>
      <vt:lpstr>Sample Problem</vt:lpstr>
      <vt:lpstr>Sample Problem</vt:lpstr>
      <vt:lpstr>Sample Problem</vt:lpstr>
      <vt:lpstr>Example Problems  pg 335 # 10 &amp;11</vt:lpstr>
      <vt:lpstr>Example Problems  pg 335 # 10 &amp;11</vt:lpstr>
      <vt:lpstr>Practice</vt:lpstr>
      <vt:lpstr>Charles’s Law: Temperature and Volume</vt:lpstr>
      <vt:lpstr>Charles’s Law: Temperature and Volume</vt:lpstr>
      <vt:lpstr>Charles’s Law: Temperature and Volume</vt:lpstr>
      <vt:lpstr>Sample Problem</vt:lpstr>
      <vt:lpstr>Sample Problem</vt:lpstr>
      <vt:lpstr>Sample Problem</vt:lpstr>
      <vt:lpstr>Example Problems pg. 337 # 12 &amp; 13</vt:lpstr>
      <vt:lpstr>Example Problems pg. 337 # 12 &amp; 13</vt:lpstr>
      <vt:lpstr>for Sample Problem</vt:lpstr>
      <vt:lpstr>Practice</vt:lpstr>
      <vt:lpstr>Gay-Lussac’s Law: Pressure and Temperature</vt:lpstr>
      <vt:lpstr>Gay-Lussac’s Law: Pressure and Temperature</vt:lpstr>
      <vt:lpstr>Gay-Lussac’s Law: Pressure and Temperature</vt:lpstr>
      <vt:lpstr>Sample Problem</vt:lpstr>
      <vt:lpstr>Sample Problem</vt:lpstr>
      <vt:lpstr>14.3</vt:lpstr>
      <vt:lpstr>Example Problems</vt:lpstr>
      <vt:lpstr>Example Problem pg. 338 # 14</vt:lpstr>
      <vt:lpstr>Sample Problem</vt:lpstr>
      <vt:lpstr>Practice</vt:lpstr>
      <vt:lpstr>How to Remember which law goes with each pair of variables:</vt:lpstr>
      <vt:lpstr>The Combined Gas Law</vt:lpstr>
      <vt:lpstr>The Combined Gas Law</vt:lpstr>
      <vt:lpstr>Sample Problem</vt:lpstr>
      <vt:lpstr>Sample Problem</vt:lpstr>
      <vt:lpstr>Sample Problem</vt:lpstr>
      <vt:lpstr>Sample Problem</vt:lpstr>
      <vt:lpstr>PowerPoint Presentation</vt:lpstr>
      <vt:lpstr>PowerPoint Presentation</vt:lpstr>
      <vt:lpstr>Practice</vt:lpstr>
      <vt:lpstr>Practice</vt:lpstr>
      <vt:lpstr>The Combined Gas Law</vt:lpstr>
      <vt:lpstr>Section Quiz.</vt:lpstr>
      <vt:lpstr>Section Quiz.</vt:lpstr>
      <vt:lpstr>Section Quiz.</vt:lpstr>
      <vt:lpstr>Ideal Gas Law</vt:lpstr>
      <vt:lpstr>Ideal Gases</vt:lpstr>
      <vt:lpstr>PowerPoint Presentation</vt:lpstr>
      <vt:lpstr>Sample Problem</vt:lpstr>
      <vt:lpstr>14.5</vt:lpstr>
      <vt:lpstr>14.5</vt:lpstr>
      <vt:lpstr>for Sample Problem</vt:lpstr>
      <vt:lpstr>Practice</vt:lpstr>
      <vt:lpstr>Practice</vt:lpstr>
      <vt:lpstr>Practice</vt:lpstr>
      <vt:lpstr>Ideal Gases and Real Gases</vt:lpstr>
      <vt:lpstr>Ideal Gases and Real Gases</vt:lpstr>
      <vt:lpstr>Ideal Gases and Real Gases</vt:lpstr>
      <vt:lpstr>14.3 Section Quiz.</vt:lpstr>
      <vt:lpstr>14.3 Section Quiz.</vt:lpstr>
      <vt:lpstr>14.3 Section Quiz.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Fiona</dc:creator>
  <cp:lastModifiedBy>Teacherslounge3</cp:lastModifiedBy>
  <cp:revision>20</cp:revision>
  <dcterms:created xsi:type="dcterms:W3CDTF">2016-02-28T09:09:02Z</dcterms:created>
  <dcterms:modified xsi:type="dcterms:W3CDTF">2016-04-05T07:57:00Z</dcterms:modified>
</cp:coreProperties>
</file>