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1" r:id="rId15"/>
    <p:sldId id="275" r:id="rId16"/>
    <p:sldId id="276" r:id="rId17"/>
    <p:sldId id="277" r:id="rId18"/>
    <p:sldId id="274" r:id="rId19"/>
    <p:sldId id="273" r:id="rId20"/>
    <p:sldId id="278" r:id="rId21"/>
    <p:sldId id="279" r:id="rId22"/>
    <p:sldId id="280" r:id="rId23"/>
    <p:sldId id="281" r:id="rId24"/>
    <p:sldId id="282" r:id="rId25"/>
    <p:sldId id="283" r:id="rId26"/>
    <p:sldId id="293" r:id="rId27"/>
    <p:sldId id="284" r:id="rId28"/>
    <p:sldId id="285" r:id="rId29"/>
    <p:sldId id="286" r:id="rId30"/>
    <p:sldId id="291" r:id="rId31"/>
    <p:sldId id="290" r:id="rId32"/>
    <p:sldId id="287" r:id="rId33"/>
    <p:sldId id="288" r:id="rId34"/>
    <p:sldId id="289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EFE8-1A77-4231-9D4F-23837C24898E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C2ED2-E2A7-46B5-9321-9C1185C909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9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A58F0B-572C-4A15-B743-EB6E520A269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65B1A-CDB2-4B99-AAEE-5210618ADACC}" type="slidenum">
              <a:rPr lang="en-US" altLang="en-US" sz="1000" smtClean="0">
                <a:latin typeface="Times New Roman" pitchFamily="18" charset="0"/>
              </a:rPr>
              <a:pPr/>
              <a:t>23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65B1A-CDB2-4B99-AAEE-5210618ADACC}" type="slidenum">
              <a:rPr lang="en-US" altLang="en-US" sz="1000" smtClean="0">
                <a:latin typeface="Times New Roman" pitchFamily="18" charset="0"/>
              </a:rPr>
              <a:pPr/>
              <a:t>25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A143C5-C49D-435B-8654-36D53228E24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296630-3A4C-4DE2-A394-635A6C9AB36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1D7A71-230A-46AC-9503-4C0F626B844B}" type="slidenum">
              <a:rPr lang="en-US" altLang="en-US" sz="1000" smtClean="0">
                <a:latin typeface="Times New Roman" pitchFamily="18" charset="0"/>
              </a:rPr>
              <a:pPr/>
              <a:t>14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E05E65-2667-4648-9735-B60F7DEA86B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B3844-E000-43F0-AE3B-A6E036D9F47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7E40F6-4959-48DC-8AA7-7ECB7C196CD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65B1A-CDB2-4B99-AAEE-5210618ADACC}" type="slidenum">
              <a:rPr lang="en-US" altLang="en-US" sz="1000" smtClean="0">
                <a:latin typeface="Times New Roman" pitchFamily="18" charset="0"/>
              </a:rPr>
              <a:pPr/>
              <a:t>19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965B1A-CDB2-4B99-AAEE-5210618ADACC}" type="slidenum">
              <a:rPr lang="en-US" altLang="en-US" sz="1000" smtClean="0">
                <a:latin typeface="Times New Roman" pitchFamily="18" charset="0"/>
              </a:rPr>
              <a:pPr/>
              <a:t>21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9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5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3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9A52-61E7-42CE-A2CC-FAAFF2A6B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76400"/>
            <a:ext cx="3810000" cy="44196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FD60-B176-4C9F-A194-C6B72AF6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7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5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1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4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7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6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6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98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0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3CDA-25D7-4392-95D8-0236E3DD47E3}" type="datetimeFigureOut">
              <a:rPr lang="en-AU" smtClean="0"/>
              <a:t>20/04/2016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AC95-F41E-42C9-B130-D75D865C54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6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13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Electrons in Atoms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Energy levels are broken into sublevels</a:t>
            </a:r>
          </a:p>
          <a:p>
            <a:endParaRPr lang="en-AU" dirty="0"/>
          </a:p>
          <a:p>
            <a:r>
              <a:rPr lang="en-AU" dirty="0" smtClean="0"/>
              <a:t>Energy level 1 has 1 sub level</a:t>
            </a:r>
          </a:p>
          <a:p>
            <a:r>
              <a:rPr lang="en-AU" dirty="0" smtClean="0"/>
              <a:t>Energy level 2 has 2 sub levels</a:t>
            </a:r>
          </a:p>
          <a:p>
            <a:r>
              <a:rPr lang="en-AU" dirty="0" smtClean="0"/>
              <a:t>Energy level 3 has 3 sub levels</a:t>
            </a:r>
          </a:p>
          <a:p>
            <a:r>
              <a:rPr lang="en-AU" dirty="0" smtClean="0"/>
              <a:t>Energy level 4 ahs 4 sub levels</a:t>
            </a:r>
          </a:p>
        </p:txBody>
      </p:sp>
    </p:spTree>
    <p:extLst>
      <p:ext uri="{BB962C8B-B14F-4D97-AF65-F5344CB8AC3E}">
        <p14:creationId xmlns:p14="http://schemas.microsoft.com/office/powerpoint/2010/main" val="391533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sublevel has orbitals</a:t>
            </a:r>
          </a:p>
          <a:p>
            <a:r>
              <a:rPr lang="en-AU" dirty="0" smtClean="0"/>
              <a:t>Each orbital can hold 2 electrons</a:t>
            </a:r>
          </a:p>
          <a:p>
            <a:endParaRPr lang="en-AU" dirty="0"/>
          </a:p>
          <a:p>
            <a:r>
              <a:rPr lang="en-AU" dirty="0" smtClean="0"/>
              <a:t>s shell has 1 orbital = 2 electrons</a:t>
            </a:r>
          </a:p>
          <a:p>
            <a:r>
              <a:rPr lang="en-AU" dirty="0" smtClean="0"/>
              <a:t>p shell has 3 orbitals = 6 electrons</a:t>
            </a:r>
          </a:p>
          <a:p>
            <a:r>
              <a:rPr lang="en-AU" dirty="0" smtClean="0"/>
              <a:t>d shell has 5 orbitals = 10 electrons</a:t>
            </a:r>
          </a:p>
          <a:p>
            <a:r>
              <a:rPr lang="en-AU" dirty="0" smtClean="0"/>
              <a:t>f shell has 7 orbitals = 14 electrons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853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Orbitals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88676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9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put electrons in orbitals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92" y="1340768"/>
            <a:ext cx="5293400" cy="538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5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8"/>
          <p:cNvGrpSpPr>
            <a:grpSpLocks/>
          </p:cNvGrpSpPr>
          <p:nvPr/>
        </p:nvGrpSpPr>
        <p:grpSpPr bwMode="auto">
          <a:xfrm>
            <a:off x="393700" y="457200"/>
            <a:ext cx="8216901" cy="5943600"/>
            <a:chOff x="248" y="288"/>
            <a:chExt cx="5176" cy="3744"/>
          </a:xfrm>
        </p:grpSpPr>
        <p:sp>
          <p:nvSpPr>
            <p:cNvPr id="18436" name="Line 2"/>
            <p:cNvSpPr>
              <a:spLocks noChangeShapeType="1"/>
            </p:cNvSpPr>
            <p:nvPr/>
          </p:nvSpPr>
          <p:spPr bwMode="auto">
            <a:xfrm>
              <a:off x="689" y="288"/>
              <a:ext cx="12" cy="3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 rot="-5400000">
              <a:off x="-885" y="2081"/>
              <a:ext cx="2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 dirty="0">
                  <a:solidFill>
                    <a:schemeClr val="tx2"/>
                  </a:solidFill>
                  <a:latin typeface="Times New Roman" pitchFamily="18" charset="0"/>
                </a:rPr>
                <a:t>Increasing energy</a:t>
              </a:r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843" y="3605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843" y="2828"/>
              <a:ext cx="26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843" y="2266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843" y="1748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843" y="1317"/>
              <a:ext cx="268" cy="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853" y="623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843" y="1009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8445" name="Group 14"/>
            <p:cNvGrpSpPr>
              <a:grpSpLocks/>
            </p:cNvGrpSpPr>
            <p:nvPr/>
          </p:nvGrpSpPr>
          <p:grpSpPr bwMode="auto">
            <a:xfrm>
              <a:off x="1416" y="2048"/>
              <a:ext cx="668" cy="250"/>
              <a:chOff x="1416" y="2048"/>
              <a:chExt cx="668" cy="250"/>
            </a:xfrm>
          </p:grpSpPr>
          <p:sp>
            <p:nvSpPr>
              <p:cNvPr id="18529" name="Rectangle 11"/>
              <p:cNvSpPr>
                <a:spLocks noChangeArrowheads="1"/>
              </p:cNvSpPr>
              <p:nvPr/>
            </p:nvSpPr>
            <p:spPr bwMode="auto">
              <a:xfrm>
                <a:off x="1416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30" name="Rectangle 12"/>
              <p:cNvSpPr>
                <a:spLocks noChangeArrowheads="1"/>
              </p:cNvSpPr>
              <p:nvPr/>
            </p:nvSpPr>
            <p:spPr bwMode="auto">
              <a:xfrm>
                <a:off x="1643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31" name="Rectangle 13"/>
              <p:cNvSpPr>
                <a:spLocks noChangeArrowheads="1"/>
              </p:cNvSpPr>
              <p:nvPr/>
            </p:nvSpPr>
            <p:spPr bwMode="auto">
              <a:xfrm>
                <a:off x="1868" y="2048"/>
                <a:ext cx="216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1146" y="3574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1s</a:t>
              </a:r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1119" y="2805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2s</a:t>
              </a:r>
            </a:p>
          </p:txBody>
        </p:sp>
        <p:sp>
          <p:nvSpPr>
            <p:cNvPr id="18448" name="Rectangle 17"/>
            <p:cNvSpPr>
              <a:spLocks noChangeArrowheads="1"/>
            </p:cNvSpPr>
            <p:nvPr/>
          </p:nvSpPr>
          <p:spPr bwMode="auto">
            <a:xfrm>
              <a:off x="1109" y="223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3s</a:t>
              </a:r>
            </a:p>
          </p:txBody>
        </p:sp>
        <p:sp>
          <p:nvSpPr>
            <p:cNvPr id="18449" name="Rectangle 18"/>
            <p:cNvSpPr>
              <a:spLocks noChangeArrowheads="1"/>
            </p:cNvSpPr>
            <p:nvPr/>
          </p:nvSpPr>
          <p:spPr bwMode="auto">
            <a:xfrm>
              <a:off x="1100" y="1717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4s</a:t>
              </a:r>
            </a:p>
          </p:txBody>
        </p:sp>
        <p:sp>
          <p:nvSpPr>
            <p:cNvPr id="18450" name="Rectangle 19"/>
            <p:cNvSpPr>
              <a:spLocks noChangeArrowheads="1"/>
            </p:cNvSpPr>
            <p:nvPr/>
          </p:nvSpPr>
          <p:spPr bwMode="auto">
            <a:xfrm>
              <a:off x="1109" y="128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5s</a:t>
              </a:r>
            </a:p>
          </p:txBody>
        </p:sp>
        <p:sp>
          <p:nvSpPr>
            <p:cNvPr id="18451" name="Rectangle 20"/>
            <p:cNvSpPr>
              <a:spLocks noChangeArrowheads="1"/>
            </p:cNvSpPr>
            <p:nvPr/>
          </p:nvSpPr>
          <p:spPr bwMode="auto">
            <a:xfrm>
              <a:off x="1110" y="95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6s</a:t>
              </a:r>
            </a:p>
          </p:txBody>
        </p:sp>
        <p:sp>
          <p:nvSpPr>
            <p:cNvPr id="18452" name="Rectangle 21"/>
            <p:cNvSpPr>
              <a:spLocks noChangeArrowheads="1"/>
            </p:cNvSpPr>
            <p:nvPr/>
          </p:nvSpPr>
          <p:spPr bwMode="auto">
            <a:xfrm>
              <a:off x="1099" y="586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7s</a:t>
              </a:r>
            </a:p>
          </p:txBody>
        </p:sp>
        <p:grpSp>
          <p:nvGrpSpPr>
            <p:cNvPr id="18453" name="Group 25"/>
            <p:cNvGrpSpPr>
              <a:grpSpLocks/>
            </p:cNvGrpSpPr>
            <p:nvPr/>
          </p:nvGrpSpPr>
          <p:grpSpPr bwMode="auto">
            <a:xfrm>
              <a:off x="1416" y="2589"/>
              <a:ext cx="678" cy="251"/>
              <a:chOff x="1416" y="2589"/>
              <a:chExt cx="678" cy="251"/>
            </a:xfrm>
          </p:grpSpPr>
          <p:sp>
            <p:nvSpPr>
              <p:cNvPr id="18526" name="Rectangle 22"/>
              <p:cNvSpPr>
                <a:spLocks noChangeArrowheads="1"/>
              </p:cNvSpPr>
              <p:nvPr/>
            </p:nvSpPr>
            <p:spPr bwMode="auto">
              <a:xfrm>
                <a:off x="1416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7" name="Rectangle 23"/>
              <p:cNvSpPr>
                <a:spLocks noChangeArrowheads="1"/>
              </p:cNvSpPr>
              <p:nvPr/>
            </p:nvSpPr>
            <p:spPr bwMode="auto">
              <a:xfrm>
                <a:off x="1643" y="2589"/>
                <a:ext cx="217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8" name="Rectangle 24"/>
              <p:cNvSpPr>
                <a:spLocks noChangeArrowheads="1"/>
              </p:cNvSpPr>
              <p:nvPr/>
            </p:nvSpPr>
            <p:spPr bwMode="auto">
              <a:xfrm>
                <a:off x="1878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454" name="Group 29"/>
            <p:cNvGrpSpPr>
              <a:grpSpLocks/>
            </p:cNvGrpSpPr>
            <p:nvPr/>
          </p:nvGrpSpPr>
          <p:grpSpPr bwMode="auto">
            <a:xfrm>
              <a:off x="1416" y="1493"/>
              <a:ext cx="668" cy="250"/>
              <a:chOff x="1416" y="1493"/>
              <a:chExt cx="668" cy="250"/>
            </a:xfrm>
          </p:grpSpPr>
          <p:sp>
            <p:nvSpPr>
              <p:cNvPr id="18523" name="Rectangle 26"/>
              <p:cNvSpPr>
                <a:spLocks noChangeArrowheads="1"/>
              </p:cNvSpPr>
              <p:nvPr/>
            </p:nvSpPr>
            <p:spPr bwMode="auto">
              <a:xfrm>
                <a:off x="1416" y="1493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4" name="Rectangle 27"/>
              <p:cNvSpPr>
                <a:spLocks noChangeArrowheads="1"/>
              </p:cNvSpPr>
              <p:nvPr/>
            </p:nvSpPr>
            <p:spPr bwMode="auto">
              <a:xfrm>
                <a:off x="1640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5" name="Rectangle 28"/>
              <p:cNvSpPr>
                <a:spLocks noChangeArrowheads="1"/>
              </p:cNvSpPr>
              <p:nvPr/>
            </p:nvSpPr>
            <p:spPr bwMode="auto">
              <a:xfrm>
                <a:off x="1871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455" name="Group 33"/>
            <p:cNvGrpSpPr>
              <a:grpSpLocks/>
            </p:cNvGrpSpPr>
            <p:nvPr/>
          </p:nvGrpSpPr>
          <p:grpSpPr bwMode="auto">
            <a:xfrm>
              <a:off x="1416" y="1104"/>
              <a:ext cx="668" cy="250"/>
              <a:chOff x="1416" y="1104"/>
              <a:chExt cx="668" cy="250"/>
            </a:xfrm>
          </p:grpSpPr>
          <p:sp>
            <p:nvSpPr>
              <p:cNvPr id="18520" name="Rectangle 30"/>
              <p:cNvSpPr>
                <a:spLocks noChangeArrowheads="1"/>
              </p:cNvSpPr>
              <p:nvPr/>
            </p:nvSpPr>
            <p:spPr bwMode="auto">
              <a:xfrm>
                <a:off x="1416" y="1104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1" name="Rectangle 31"/>
              <p:cNvSpPr>
                <a:spLocks noChangeArrowheads="1"/>
              </p:cNvSpPr>
              <p:nvPr/>
            </p:nvSpPr>
            <p:spPr bwMode="auto">
              <a:xfrm>
                <a:off x="1640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22" name="Rectangle 32"/>
              <p:cNvSpPr>
                <a:spLocks noChangeArrowheads="1"/>
              </p:cNvSpPr>
              <p:nvPr/>
            </p:nvSpPr>
            <p:spPr bwMode="auto">
              <a:xfrm>
                <a:off x="1871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456" name="Group 37"/>
            <p:cNvGrpSpPr>
              <a:grpSpLocks/>
            </p:cNvGrpSpPr>
            <p:nvPr/>
          </p:nvGrpSpPr>
          <p:grpSpPr bwMode="auto">
            <a:xfrm>
              <a:off x="1416" y="722"/>
              <a:ext cx="688" cy="252"/>
              <a:chOff x="1416" y="722"/>
              <a:chExt cx="688" cy="252"/>
            </a:xfrm>
          </p:grpSpPr>
          <p:sp>
            <p:nvSpPr>
              <p:cNvPr id="18517" name="Rectangle 34"/>
              <p:cNvSpPr>
                <a:spLocks noChangeArrowheads="1"/>
              </p:cNvSpPr>
              <p:nvPr/>
            </p:nvSpPr>
            <p:spPr bwMode="auto">
              <a:xfrm>
                <a:off x="1416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18" name="Rectangle 35"/>
              <p:cNvSpPr>
                <a:spLocks noChangeArrowheads="1"/>
              </p:cNvSpPr>
              <p:nvPr/>
            </p:nvSpPr>
            <p:spPr bwMode="auto">
              <a:xfrm>
                <a:off x="1647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19" name="Rectangle 36"/>
              <p:cNvSpPr>
                <a:spLocks noChangeArrowheads="1"/>
              </p:cNvSpPr>
              <p:nvPr/>
            </p:nvSpPr>
            <p:spPr bwMode="auto">
              <a:xfrm>
                <a:off x="1885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457" name="Rectangle 38"/>
            <p:cNvSpPr>
              <a:spLocks noChangeArrowheads="1"/>
            </p:cNvSpPr>
            <p:nvPr/>
          </p:nvSpPr>
          <p:spPr bwMode="auto">
            <a:xfrm>
              <a:off x="2051" y="2545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2p</a:t>
              </a:r>
            </a:p>
          </p:txBody>
        </p:sp>
        <p:sp>
          <p:nvSpPr>
            <p:cNvPr id="18458" name="Rectangle 39"/>
            <p:cNvSpPr>
              <a:spLocks noChangeArrowheads="1"/>
            </p:cNvSpPr>
            <p:nvPr/>
          </p:nvSpPr>
          <p:spPr bwMode="auto">
            <a:xfrm>
              <a:off x="2051" y="198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3p</a:t>
              </a:r>
            </a:p>
          </p:txBody>
        </p:sp>
        <p:sp>
          <p:nvSpPr>
            <p:cNvPr id="18459" name="Rectangle 40"/>
            <p:cNvSpPr>
              <a:spLocks noChangeArrowheads="1"/>
            </p:cNvSpPr>
            <p:nvPr/>
          </p:nvSpPr>
          <p:spPr bwMode="auto">
            <a:xfrm>
              <a:off x="2051" y="144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4p</a:t>
              </a:r>
            </a:p>
          </p:txBody>
        </p:sp>
        <p:sp>
          <p:nvSpPr>
            <p:cNvPr id="18460" name="Rectangle 41"/>
            <p:cNvSpPr>
              <a:spLocks noChangeArrowheads="1"/>
            </p:cNvSpPr>
            <p:nvPr/>
          </p:nvSpPr>
          <p:spPr bwMode="auto">
            <a:xfrm>
              <a:off x="2051" y="105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5p</a:t>
              </a:r>
            </a:p>
          </p:txBody>
        </p:sp>
        <p:sp>
          <p:nvSpPr>
            <p:cNvPr id="18461" name="Rectangle 42"/>
            <p:cNvSpPr>
              <a:spLocks noChangeArrowheads="1"/>
            </p:cNvSpPr>
            <p:nvPr/>
          </p:nvSpPr>
          <p:spPr bwMode="auto">
            <a:xfrm>
              <a:off x="2051" y="66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6p</a:t>
              </a:r>
            </a:p>
          </p:txBody>
        </p:sp>
        <p:grpSp>
          <p:nvGrpSpPr>
            <p:cNvPr id="18462" name="Group 49"/>
            <p:cNvGrpSpPr>
              <a:grpSpLocks/>
            </p:cNvGrpSpPr>
            <p:nvPr/>
          </p:nvGrpSpPr>
          <p:grpSpPr bwMode="auto">
            <a:xfrm>
              <a:off x="2422" y="1688"/>
              <a:ext cx="1051" cy="250"/>
              <a:chOff x="2422" y="1688"/>
              <a:chExt cx="1051" cy="250"/>
            </a:xfrm>
          </p:grpSpPr>
          <p:sp>
            <p:nvSpPr>
              <p:cNvPr id="18511" name="Rectangle 43"/>
              <p:cNvSpPr>
                <a:spLocks noChangeArrowheads="1"/>
              </p:cNvSpPr>
              <p:nvPr/>
            </p:nvSpPr>
            <p:spPr bwMode="auto">
              <a:xfrm>
                <a:off x="3269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12" name="Rectangle 44"/>
              <p:cNvSpPr>
                <a:spLocks noChangeArrowheads="1"/>
              </p:cNvSpPr>
              <p:nvPr/>
            </p:nvSpPr>
            <p:spPr bwMode="auto">
              <a:xfrm>
                <a:off x="3064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8513" name="Group 48"/>
              <p:cNvGrpSpPr>
                <a:grpSpLocks/>
              </p:cNvGrpSpPr>
              <p:nvPr/>
            </p:nvGrpSpPr>
            <p:grpSpPr bwMode="auto">
              <a:xfrm>
                <a:off x="2422" y="1688"/>
                <a:ext cx="637" cy="250"/>
                <a:chOff x="2422" y="1688"/>
                <a:chExt cx="637" cy="250"/>
              </a:xfrm>
            </p:grpSpPr>
            <p:sp>
              <p:nvSpPr>
                <p:cNvPr id="18514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2" y="1688"/>
                  <a:ext cx="204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15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203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16" name="Rectangle 47"/>
                <p:cNvSpPr>
                  <a:spLocks noChangeArrowheads="1"/>
                </p:cNvSpPr>
                <p:nvPr/>
              </p:nvSpPr>
              <p:spPr bwMode="auto">
                <a:xfrm>
                  <a:off x="2857" y="1688"/>
                  <a:ext cx="202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3449" y="163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3d</a:t>
              </a:r>
            </a:p>
          </p:txBody>
        </p:sp>
        <p:sp>
          <p:nvSpPr>
            <p:cNvPr id="18464" name="Rectangle 51"/>
            <p:cNvSpPr>
              <a:spLocks noChangeArrowheads="1"/>
            </p:cNvSpPr>
            <p:nvPr/>
          </p:nvSpPr>
          <p:spPr bwMode="auto">
            <a:xfrm>
              <a:off x="3449" y="114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4d</a:t>
              </a:r>
            </a:p>
          </p:txBody>
        </p:sp>
        <p:sp>
          <p:nvSpPr>
            <p:cNvPr id="18465" name="Rectangle 52"/>
            <p:cNvSpPr>
              <a:spLocks noChangeArrowheads="1"/>
            </p:cNvSpPr>
            <p:nvPr/>
          </p:nvSpPr>
          <p:spPr bwMode="auto">
            <a:xfrm>
              <a:off x="3449" y="758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5d</a:t>
              </a:r>
            </a:p>
          </p:txBody>
        </p:sp>
        <p:grpSp>
          <p:nvGrpSpPr>
            <p:cNvPr id="18466" name="Group 59"/>
            <p:cNvGrpSpPr>
              <a:grpSpLocks/>
            </p:cNvGrpSpPr>
            <p:nvPr/>
          </p:nvGrpSpPr>
          <p:grpSpPr bwMode="auto">
            <a:xfrm>
              <a:off x="2434" y="1160"/>
              <a:ext cx="1051" cy="251"/>
              <a:chOff x="2434" y="1160"/>
              <a:chExt cx="1051" cy="251"/>
            </a:xfrm>
          </p:grpSpPr>
          <p:sp>
            <p:nvSpPr>
              <p:cNvPr id="18505" name="Rectangle 53"/>
              <p:cNvSpPr>
                <a:spLocks noChangeArrowheads="1"/>
              </p:cNvSpPr>
              <p:nvPr/>
            </p:nvSpPr>
            <p:spPr bwMode="auto">
              <a:xfrm>
                <a:off x="3281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06" name="Rectangle 54"/>
              <p:cNvSpPr>
                <a:spLocks noChangeArrowheads="1"/>
              </p:cNvSpPr>
              <p:nvPr/>
            </p:nvSpPr>
            <p:spPr bwMode="auto">
              <a:xfrm>
                <a:off x="3076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8507" name="Group 58"/>
              <p:cNvGrpSpPr>
                <a:grpSpLocks/>
              </p:cNvGrpSpPr>
              <p:nvPr/>
            </p:nvGrpSpPr>
            <p:grpSpPr bwMode="auto">
              <a:xfrm>
                <a:off x="2434" y="1160"/>
                <a:ext cx="638" cy="251"/>
                <a:chOff x="2434" y="1160"/>
                <a:chExt cx="638" cy="251"/>
              </a:xfrm>
            </p:grpSpPr>
            <p:sp>
              <p:nvSpPr>
                <p:cNvPr id="18508" name="Rectangle 55"/>
                <p:cNvSpPr>
                  <a:spLocks noChangeArrowheads="1"/>
                </p:cNvSpPr>
                <p:nvPr/>
              </p:nvSpPr>
              <p:spPr bwMode="auto">
                <a:xfrm>
                  <a:off x="2434" y="116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09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8" y="116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10" name="Rectangle 57"/>
                <p:cNvSpPr>
                  <a:spLocks noChangeArrowheads="1"/>
                </p:cNvSpPr>
                <p:nvPr/>
              </p:nvSpPr>
              <p:spPr bwMode="auto">
                <a:xfrm>
                  <a:off x="2870" y="116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18467" name="Group 66"/>
            <p:cNvGrpSpPr>
              <a:grpSpLocks/>
            </p:cNvGrpSpPr>
            <p:nvPr/>
          </p:nvGrpSpPr>
          <p:grpSpPr bwMode="auto">
            <a:xfrm>
              <a:off x="2434" y="816"/>
              <a:ext cx="1051" cy="251"/>
              <a:chOff x="2434" y="816"/>
              <a:chExt cx="1051" cy="251"/>
            </a:xfrm>
          </p:grpSpPr>
          <p:sp>
            <p:nvSpPr>
              <p:cNvPr id="18499" name="Rectangle 60"/>
              <p:cNvSpPr>
                <a:spLocks noChangeArrowheads="1"/>
              </p:cNvSpPr>
              <p:nvPr/>
            </p:nvSpPr>
            <p:spPr bwMode="auto">
              <a:xfrm>
                <a:off x="3281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00" name="Rectangle 61"/>
              <p:cNvSpPr>
                <a:spLocks noChangeArrowheads="1"/>
              </p:cNvSpPr>
              <p:nvPr/>
            </p:nvSpPr>
            <p:spPr bwMode="auto">
              <a:xfrm>
                <a:off x="3076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8501" name="Group 65"/>
              <p:cNvGrpSpPr>
                <a:grpSpLocks/>
              </p:cNvGrpSpPr>
              <p:nvPr/>
            </p:nvGrpSpPr>
            <p:grpSpPr bwMode="auto">
              <a:xfrm>
                <a:off x="2434" y="816"/>
                <a:ext cx="638" cy="251"/>
                <a:chOff x="2434" y="816"/>
                <a:chExt cx="638" cy="251"/>
              </a:xfrm>
            </p:grpSpPr>
            <p:sp>
              <p:nvSpPr>
                <p:cNvPr id="18502" name="Rectangle 62"/>
                <p:cNvSpPr>
                  <a:spLocks noChangeArrowheads="1"/>
                </p:cNvSpPr>
                <p:nvPr/>
              </p:nvSpPr>
              <p:spPr bwMode="auto">
                <a:xfrm>
                  <a:off x="2434" y="816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03" name="Rectangle 63"/>
                <p:cNvSpPr>
                  <a:spLocks noChangeArrowheads="1"/>
                </p:cNvSpPr>
                <p:nvPr/>
              </p:nvSpPr>
              <p:spPr bwMode="auto">
                <a:xfrm>
                  <a:off x="2648" y="816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504" name="Rectangle 64"/>
                <p:cNvSpPr>
                  <a:spLocks noChangeArrowheads="1"/>
                </p:cNvSpPr>
                <p:nvPr/>
              </p:nvSpPr>
              <p:spPr bwMode="auto">
                <a:xfrm>
                  <a:off x="2870" y="816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18468" name="Group 74"/>
            <p:cNvGrpSpPr>
              <a:grpSpLocks/>
            </p:cNvGrpSpPr>
            <p:nvPr/>
          </p:nvGrpSpPr>
          <p:grpSpPr bwMode="auto">
            <a:xfrm>
              <a:off x="3788" y="1005"/>
              <a:ext cx="1273" cy="251"/>
              <a:chOff x="3788" y="1005"/>
              <a:chExt cx="1273" cy="251"/>
            </a:xfrm>
          </p:grpSpPr>
          <p:sp>
            <p:nvSpPr>
              <p:cNvPr id="18492" name="Rectangle 67"/>
              <p:cNvSpPr>
                <a:spLocks noChangeArrowheads="1"/>
              </p:cNvSpPr>
              <p:nvPr/>
            </p:nvSpPr>
            <p:spPr bwMode="auto">
              <a:xfrm>
                <a:off x="4523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3" name="Rectangle 68"/>
              <p:cNvSpPr>
                <a:spLocks noChangeArrowheads="1"/>
              </p:cNvSpPr>
              <p:nvPr/>
            </p:nvSpPr>
            <p:spPr bwMode="auto">
              <a:xfrm>
                <a:off x="434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4" name="Rectangle 69"/>
              <p:cNvSpPr>
                <a:spLocks noChangeArrowheads="1"/>
              </p:cNvSpPr>
              <p:nvPr/>
            </p:nvSpPr>
            <p:spPr bwMode="auto">
              <a:xfrm>
                <a:off x="3788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5" name="Rectangle 70"/>
              <p:cNvSpPr>
                <a:spLocks noChangeArrowheads="1"/>
              </p:cNvSpPr>
              <p:nvPr/>
            </p:nvSpPr>
            <p:spPr bwMode="auto">
              <a:xfrm>
                <a:off x="3974" y="1005"/>
                <a:ext cx="17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6" name="Rectangle 71"/>
              <p:cNvSpPr>
                <a:spLocks noChangeArrowheads="1"/>
              </p:cNvSpPr>
              <p:nvPr/>
            </p:nvSpPr>
            <p:spPr bwMode="auto">
              <a:xfrm>
                <a:off x="416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7" name="Rectangle 72"/>
              <p:cNvSpPr>
                <a:spLocks noChangeArrowheads="1"/>
              </p:cNvSpPr>
              <p:nvPr/>
            </p:nvSpPr>
            <p:spPr bwMode="auto">
              <a:xfrm>
                <a:off x="4709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8" name="Rectangle 73"/>
              <p:cNvSpPr>
                <a:spLocks noChangeArrowheads="1"/>
              </p:cNvSpPr>
              <p:nvPr/>
            </p:nvSpPr>
            <p:spPr bwMode="auto">
              <a:xfrm>
                <a:off x="4886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469" name="Group 82"/>
            <p:cNvGrpSpPr>
              <a:grpSpLocks/>
            </p:cNvGrpSpPr>
            <p:nvPr/>
          </p:nvGrpSpPr>
          <p:grpSpPr bwMode="auto">
            <a:xfrm>
              <a:off x="3777" y="589"/>
              <a:ext cx="1274" cy="252"/>
              <a:chOff x="3777" y="589"/>
              <a:chExt cx="1274" cy="252"/>
            </a:xfrm>
          </p:grpSpPr>
          <p:sp>
            <p:nvSpPr>
              <p:cNvPr id="18485" name="Rectangle 75"/>
              <p:cNvSpPr>
                <a:spLocks noChangeArrowheads="1"/>
              </p:cNvSpPr>
              <p:nvPr/>
            </p:nvSpPr>
            <p:spPr bwMode="auto">
              <a:xfrm>
                <a:off x="451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6" name="Rectangle 76"/>
              <p:cNvSpPr>
                <a:spLocks noChangeArrowheads="1"/>
              </p:cNvSpPr>
              <p:nvPr/>
            </p:nvSpPr>
            <p:spPr bwMode="auto">
              <a:xfrm>
                <a:off x="4334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7" name="Rectangle 77"/>
              <p:cNvSpPr>
                <a:spLocks noChangeArrowheads="1"/>
              </p:cNvSpPr>
              <p:nvPr/>
            </p:nvSpPr>
            <p:spPr bwMode="auto">
              <a:xfrm>
                <a:off x="3777" y="589"/>
                <a:ext cx="175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8" name="Rectangle 78"/>
              <p:cNvSpPr>
                <a:spLocks noChangeArrowheads="1"/>
              </p:cNvSpPr>
              <p:nvPr/>
            </p:nvSpPr>
            <p:spPr bwMode="auto">
              <a:xfrm>
                <a:off x="396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9" name="Rectangle 79"/>
              <p:cNvSpPr>
                <a:spLocks noChangeArrowheads="1"/>
              </p:cNvSpPr>
              <p:nvPr/>
            </p:nvSpPr>
            <p:spPr bwMode="auto">
              <a:xfrm>
                <a:off x="4155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0" name="Rectangle 80"/>
              <p:cNvSpPr>
                <a:spLocks noChangeArrowheads="1"/>
              </p:cNvSpPr>
              <p:nvPr/>
            </p:nvSpPr>
            <p:spPr bwMode="auto">
              <a:xfrm>
                <a:off x="4699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91" name="Rectangle 81"/>
              <p:cNvSpPr>
                <a:spLocks noChangeArrowheads="1"/>
              </p:cNvSpPr>
              <p:nvPr/>
            </p:nvSpPr>
            <p:spPr bwMode="auto">
              <a:xfrm>
                <a:off x="4875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470" name="Group 86"/>
            <p:cNvGrpSpPr>
              <a:grpSpLocks/>
            </p:cNvGrpSpPr>
            <p:nvPr/>
          </p:nvGrpSpPr>
          <p:grpSpPr bwMode="auto">
            <a:xfrm>
              <a:off x="1418" y="356"/>
              <a:ext cx="689" cy="251"/>
              <a:chOff x="1418" y="356"/>
              <a:chExt cx="689" cy="251"/>
            </a:xfrm>
          </p:grpSpPr>
          <p:sp>
            <p:nvSpPr>
              <p:cNvPr id="18482" name="Rectangle 83"/>
              <p:cNvSpPr>
                <a:spLocks noChangeArrowheads="1"/>
              </p:cNvSpPr>
              <p:nvPr/>
            </p:nvSpPr>
            <p:spPr bwMode="auto">
              <a:xfrm>
                <a:off x="1418" y="356"/>
                <a:ext cx="220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3" name="Rectangle 84"/>
              <p:cNvSpPr>
                <a:spLocks noChangeArrowheads="1"/>
              </p:cNvSpPr>
              <p:nvPr/>
            </p:nvSpPr>
            <p:spPr bwMode="auto">
              <a:xfrm>
                <a:off x="1650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84" name="Rectangle 85"/>
              <p:cNvSpPr>
                <a:spLocks noChangeArrowheads="1"/>
              </p:cNvSpPr>
              <p:nvPr/>
            </p:nvSpPr>
            <p:spPr bwMode="auto">
              <a:xfrm>
                <a:off x="1888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471" name="Rectangle 87"/>
            <p:cNvSpPr>
              <a:spLocks noChangeArrowheads="1"/>
            </p:cNvSpPr>
            <p:nvPr/>
          </p:nvSpPr>
          <p:spPr bwMode="auto">
            <a:xfrm>
              <a:off x="2095" y="313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7p</a:t>
              </a:r>
            </a:p>
          </p:txBody>
        </p:sp>
        <p:grpSp>
          <p:nvGrpSpPr>
            <p:cNvPr id="18472" name="Group 94"/>
            <p:cNvGrpSpPr>
              <a:grpSpLocks/>
            </p:cNvGrpSpPr>
            <p:nvPr/>
          </p:nvGrpSpPr>
          <p:grpSpPr bwMode="auto">
            <a:xfrm>
              <a:off x="2437" y="430"/>
              <a:ext cx="1051" cy="251"/>
              <a:chOff x="2437" y="430"/>
              <a:chExt cx="1051" cy="251"/>
            </a:xfrm>
          </p:grpSpPr>
          <p:sp>
            <p:nvSpPr>
              <p:cNvPr id="18476" name="Rectangle 88"/>
              <p:cNvSpPr>
                <a:spLocks noChangeArrowheads="1"/>
              </p:cNvSpPr>
              <p:nvPr/>
            </p:nvSpPr>
            <p:spPr bwMode="auto">
              <a:xfrm>
                <a:off x="3284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77" name="Rectangle 89"/>
              <p:cNvSpPr>
                <a:spLocks noChangeArrowheads="1"/>
              </p:cNvSpPr>
              <p:nvPr/>
            </p:nvSpPr>
            <p:spPr bwMode="auto">
              <a:xfrm>
                <a:off x="3079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8478" name="Group 93"/>
              <p:cNvGrpSpPr>
                <a:grpSpLocks/>
              </p:cNvGrpSpPr>
              <p:nvPr/>
            </p:nvGrpSpPr>
            <p:grpSpPr bwMode="auto">
              <a:xfrm>
                <a:off x="2437" y="430"/>
                <a:ext cx="638" cy="251"/>
                <a:chOff x="2437" y="430"/>
                <a:chExt cx="638" cy="251"/>
              </a:xfrm>
            </p:grpSpPr>
            <p:sp>
              <p:nvSpPr>
                <p:cNvPr id="18479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7" y="43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0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1" y="43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481" name="Rectangle 92"/>
                <p:cNvSpPr>
                  <a:spLocks noChangeArrowheads="1"/>
                </p:cNvSpPr>
                <p:nvPr/>
              </p:nvSpPr>
              <p:spPr bwMode="auto">
                <a:xfrm>
                  <a:off x="2873" y="43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8473" name="Rectangle 95"/>
            <p:cNvSpPr>
              <a:spLocks noChangeArrowheads="1"/>
            </p:cNvSpPr>
            <p:nvPr/>
          </p:nvSpPr>
          <p:spPr bwMode="auto">
            <a:xfrm>
              <a:off x="3441" y="37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6d</a:t>
              </a:r>
            </a:p>
          </p:txBody>
        </p:sp>
        <p:sp>
          <p:nvSpPr>
            <p:cNvPr id="18474" name="Rectangle 96"/>
            <p:cNvSpPr>
              <a:spLocks noChangeArrowheads="1"/>
            </p:cNvSpPr>
            <p:nvPr/>
          </p:nvSpPr>
          <p:spPr bwMode="auto">
            <a:xfrm>
              <a:off x="5030" y="952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4f</a:t>
              </a:r>
            </a:p>
          </p:txBody>
        </p:sp>
        <p:sp>
          <p:nvSpPr>
            <p:cNvPr id="18475" name="Rectangle 97"/>
            <p:cNvSpPr>
              <a:spLocks noChangeArrowheads="1"/>
            </p:cNvSpPr>
            <p:nvPr/>
          </p:nvSpPr>
          <p:spPr bwMode="auto">
            <a:xfrm>
              <a:off x="5023" y="554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5f</a:t>
              </a:r>
            </a:p>
          </p:txBody>
        </p:sp>
      </p:grpSp>
      <p:sp>
        <p:nvSpPr>
          <p:cNvPr id="18435" name="Text Box 101"/>
          <p:cNvSpPr txBox="1">
            <a:spLocks noChangeArrowheads="1"/>
          </p:cNvSpPr>
          <p:nvPr/>
        </p:nvSpPr>
        <p:spPr bwMode="auto">
          <a:xfrm>
            <a:off x="3124200" y="54102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Orbital (</a:t>
            </a:r>
            <a:r>
              <a:rPr lang="en-US" altLang="en-US" dirty="0" err="1"/>
              <a:t>Aufbau</a:t>
            </a:r>
            <a:r>
              <a:rPr lang="en-US" altLang="en-US" dirty="0"/>
              <a:t>) diagram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60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How electrons fill orbitals </a:t>
            </a:r>
            <a:br>
              <a:rPr lang="en-US" altLang="en-US" sz="3600" smtClean="0"/>
            </a:br>
            <a:r>
              <a:rPr lang="en-US" altLang="en-US" sz="1800" smtClean="0"/>
              <a:t>(writing electron configurations)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1. </a:t>
            </a:r>
            <a:r>
              <a:rPr lang="en-US" altLang="en-US" b="1" dirty="0" err="1" smtClean="0"/>
              <a:t>Aufbau</a:t>
            </a:r>
            <a:r>
              <a:rPr lang="en-US" altLang="en-US" b="1" dirty="0" smtClean="0"/>
              <a:t> Principle</a:t>
            </a:r>
          </a:p>
          <a:p>
            <a:pPr lvl="1" eaLnBrk="1" hangingPunct="1">
              <a:buFontTx/>
              <a:buChar char="•"/>
            </a:pPr>
            <a:r>
              <a:rPr lang="en-US" altLang="en-US" b="1" dirty="0" smtClean="0"/>
              <a:t> Electrons enter orbitals of </a:t>
            </a:r>
            <a:r>
              <a:rPr lang="en-US" altLang="en-US" b="1" u="sng" dirty="0" smtClean="0"/>
              <a:t>lowest energy first.</a:t>
            </a:r>
          </a:p>
          <a:p>
            <a:pPr lvl="1" eaLnBrk="1" hangingPunct="1">
              <a:buFontTx/>
              <a:buChar char="•"/>
            </a:pPr>
            <a:r>
              <a:rPr lang="en-US" altLang="en-US" b="1" dirty="0" smtClean="0"/>
              <a:t>Look at figure 13.6.  The lowest energy level is the 1s.  </a:t>
            </a:r>
          </a:p>
          <a:p>
            <a:pPr lvl="2" eaLnBrk="1" hangingPunct="1"/>
            <a:r>
              <a:rPr lang="en-US" altLang="en-US" sz="2200" dirty="0" smtClean="0"/>
              <a:t>Electrons go here first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79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How electrons fill orbitals </a:t>
            </a:r>
            <a:br>
              <a:rPr lang="en-US" altLang="en-US" sz="3600" smtClean="0"/>
            </a:br>
            <a:r>
              <a:rPr lang="en-US" altLang="en-US" sz="1800" smtClean="0"/>
              <a:t>(writing electron configurations)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2. The Pauli Exclusion Principle</a:t>
            </a:r>
          </a:p>
          <a:p>
            <a:pPr lvl="1" eaLnBrk="1" hangingPunct="1"/>
            <a:r>
              <a:rPr lang="en-US" altLang="en-US" dirty="0" smtClean="0"/>
              <a:t>Only 2 electrons per orbital </a:t>
            </a:r>
          </a:p>
          <a:p>
            <a:pPr lvl="3" eaLnBrk="1" hangingPunct="1"/>
            <a:r>
              <a:rPr lang="en-US" altLang="en-US" sz="2400" dirty="0" smtClean="0"/>
              <a:t>Don’t squish more than 2 electrons in a box!</a:t>
            </a:r>
          </a:p>
          <a:p>
            <a:pPr lvl="1" eaLnBrk="1" hangingPunct="1"/>
            <a:r>
              <a:rPr lang="en-US" altLang="en-US" dirty="0" smtClean="0"/>
              <a:t>Each of the electrons must have opposite spin </a:t>
            </a:r>
          </a:p>
          <a:p>
            <a:pPr lvl="3" eaLnBrk="1" hangingPunct="1"/>
            <a:r>
              <a:rPr lang="en-US" altLang="en-US" sz="2400" dirty="0" smtClean="0"/>
              <a:t>One up arrow and one down arrow</a:t>
            </a:r>
          </a:p>
        </p:txBody>
      </p:sp>
    </p:spTree>
    <p:extLst>
      <p:ext uri="{BB962C8B-B14F-4D97-AF65-F5344CB8AC3E}">
        <p14:creationId xmlns:p14="http://schemas.microsoft.com/office/powerpoint/2010/main" val="17349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How electrons fill orbitals </a:t>
            </a:r>
            <a:br>
              <a:rPr lang="en-US" altLang="en-US" sz="3600" smtClean="0"/>
            </a:br>
            <a:r>
              <a:rPr lang="en-US" altLang="en-US" sz="1800" smtClean="0"/>
              <a:t>(writing electron configurations)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3. Hund‘s Rule</a:t>
            </a:r>
          </a:p>
          <a:p>
            <a:pPr lvl="1" eaLnBrk="1" hangingPunct="1">
              <a:buFontTx/>
              <a:buChar char="•"/>
            </a:pPr>
            <a:r>
              <a:rPr lang="en-US" altLang="en-US" b="1" smtClean="0"/>
              <a:t> When electrons occupy orbitals of equal energy (ex. 2p) one electron enters each orbital until all orbitals contain one electron with parallel (the same) spin.</a:t>
            </a:r>
            <a:endParaRPr lang="en-US" altLang="en-US" sz="2600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05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Let’s determine the electron configuration  &amp; orbital diagram for Phosphorus </a:t>
            </a:r>
          </a:p>
          <a:p>
            <a:pPr eaLnBrk="1" hangingPunct="1"/>
            <a:r>
              <a:rPr lang="en-US" altLang="en-US" sz="3600" dirty="0" smtClean="0"/>
              <a:t>Need to account for 15 electrons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74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8"/>
          <p:cNvGrpSpPr>
            <a:grpSpLocks/>
          </p:cNvGrpSpPr>
          <p:nvPr/>
        </p:nvGrpSpPr>
        <p:grpSpPr bwMode="auto">
          <a:xfrm>
            <a:off x="393700" y="457200"/>
            <a:ext cx="8216900" cy="5943600"/>
            <a:chOff x="248" y="288"/>
            <a:chExt cx="5176" cy="3744"/>
          </a:xfrm>
        </p:grpSpPr>
        <p:sp>
          <p:nvSpPr>
            <p:cNvPr id="20505" name="Line 2"/>
            <p:cNvSpPr>
              <a:spLocks noChangeShapeType="1"/>
            </p:cNvSpPr>
            <p:nvPr/>
          </p:nvSpPr>
          <p:spPr bwMode="auto">
            <a:xfrm>
              <a:off x="689" y="288"/>
              <a:ext cx="12" cy="3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06" name="Rectangle 3"/>
            <p:cNvSpPr>
              <a:spLocks noChangeArrowheads="1"/>
            </p:cNvSpPr>
            <p:nvPr/>
          </p:nvSpPr>
          <p:spPr bwMode="auto">
            <a:xfrm rot="-5400000">
              <a:off x="-885" y="2081"/>
              <a:ext cx="2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>
                  <a:solidFill>
                    <a:schemeClr val="tx2"/>
                  </a:solidFill>
                  <a:latin typeface="Times New Roman" pitchFamily="18" charset="0"/>
                </a:rPr>
                <a:t>Increasing energy</a:t>
              </a:r>
            </a:p>
          </p:txBody>
        </p:sp>
        <p:sp>
          <p:nvSpPr>
            <p:cNvPr id="20507" name="Rectangle 4"/>
            <p:cNvSpPr>
              <a:spLocks noChangeArrowheads="1"/>
            </p:cNvSpPr>
            <p:nvPr/>
          </p:nvSpPr>
          <p:spPr bwMode="auto">
            <a:xfrm>
              <a:off x="843" y="3605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Rectangle 5"/>
            <p:cNvSpPr>
              <a:spLocks noChangeArrowheads="1"/>
            </p:cNvSpPr>
            <p:nvPr/>
          </p:nvSpPr>
          <p:spPr bwMode="auto">
            <a:xfrm>
              <a:off x="843" y="2828"/>
              <a:ext cx="26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>
              <a:off x="843" y="2266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Rectangle 7"/>
            <p:cNvSpPr>
              <a:spLocks noChangeArrowheads="1"/>
            </p:cNvSpPr>
            <p:nvPr/>
          </p:nvSpPr>
          <p:spPr bwMode="auto">
            <a:xfrm>
              <a:off x="843" y="1748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Rectangle 8"/>
            <p:cNvSpPr>
              <a:spLocks noChangeArrowheads="1"/>
            </p:cNvSpPr>
            <p:nvPr/>
          </p:nvSpPr>
          <p:spPr bwMode="auto">
            <a:xfrm>
              <a:off x="843" y="1317"/>
              <a:ext cx="268" cy="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Rectangle 9"/>
            <p:cNvSpPr>
              <a:spLocks noChangeArrowheads="1"/>
            </p:cNvSpPr>
            <p:nvPr/>
          </p:nvSpPr>
          <p:spPr bwMode="auto">
            <a:xfrm>
              <a:off x="853" y="623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Rectangle 10"/>
            <p:cNvSpPr>
              <a:spLocks noChangeArrowheads="1"/>
            </p:cNvSpPr>
            <p:nvPr/>
          </p:nvSpPr>
          <p:spPr bwMode="auto">
            <a:xfrm>
              <a:off x="843" y="1009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14" name="Group 14"/>
            <p:cNvGrpSpPr>
              <a:grpSpLocks/>
            </p:cNvGrpSpPr>
            <p:nvPr/>
          </p:nvGrpSpPr>
          <p:grpSpPr bwMode="auto">
            <a:xfrm>
              <a:off x="1416" y="2048"/>
              <a:ext cx="668" cy="250"/>
              <a:chOff x="1416" y="2048"/>
              <a:chExt cx="668" cy="250"/>
            </a:xfrm>
          </p:grpSpPr>
          <p:sp>
            <p:nvSpPr>
              <p:cNvPr id="20598" name="Rectangle 11"/>
              <p:cNvSpPr>
                <a:spLocks noChangeArrowheads="1"/>
              </p:cNvSpPr>
              <p:nvPr/>
            </p:nvSpPr>
            <p:spPr bwMode="auto">
              <a:xfrm>
                <a:off x="1416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9" name="Rectangle 12"/>
              <p:cNvSpPr>
                <a:spLocks noChangeArrowheads="1"/>
              </p:cNvSpPr>
              <p:nvPr/>
            </p:nvSpPr>
            <p:spPr bwMode="auto">
              <a:xfrm>
                <a:off x="1643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0" name="Rectangle 13"/>
              <p:cNvSpPr>
                <a:spLocks noChangeArrowheads="1"/>
              </p:cNvSpPr>
              <p:nvPr/>
            </p:nvSpPr>
            <p:spPr bwMode="auto">
              <a:xfrm>
                <a:off x="1868" y="2048"/>
                <a:ext cx="216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15" name="Rectangle 15"/>
            <p:cNvSpPr>
              <a:spLocks noChangeArrowheads="1"/>
            </p:cNvSpPr>
            <p:nvPr/>
          </p:nvSpPr>
          <p:spPr bwMode="auto">
            <a:xfrm>
              <a:off x="1146" y="3574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1s</a:t>
              </a:r>
            </a:p>
          </p:txBody>
        </p:sp>
        <p:sp>
          <p:nvSpPr>
            <p:cNvPr id="20516" name="Rectangle 16"/>
            <p:cNvSpPr>
              <a:spLocks noChangeArrowheads="1"/>
            </p:cNvSpPr>
            <p:nvPr/>
          </p:nvSpPr>
          <p:spPr bwMode="auto">
            <a:xfrm>
              <a:off x="1119" y="2805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2s</a:t>
              </a:r>
            </a:p>
          </p:txBody>
        </p:sp>
        <p:sp>
          <p:nvSpPr>
            <p:cNvPr id="20517" name="Rectangle 17"/>
            <p:cNvSpPr>
              <a:spLocks noChangeArrowheads="1"/>
            </p:cNvSpPr>
            <p:nvPr/>
          </p:nvSpPr>
          <p:spPr bwMode="auto">
            <a:xfrm>
              <a:off x="1109" y="223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3s</a:t>
              </a:r>
            </a:p>
          </p:txBody>
        </p:sp>
        <p:sp>
          <p:nvSpPr>
            <p:cNvPr id="20518" name="Rectangle 18"/>
            <p:cNvSpPr>
              <a:spLocks noChangeArrowheads="1"/>
            </p:cNvSpPr>
            <p:nvPr/>
          </p:nvSpPr>
          <p:spPr bwMode="auto">
            <a:xfrm>
              <a:off x="1100" y="1717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4s</a:t>
              </a:r>
            </a:p>
          </p:txBody>
        </p:sp>
        <p:sp>
          <p:nvSpPr>
            <p:cNvPr id="20519" name="Rectangle 19"/>
            <p:cNvSpPr>
              <a:spLocks noChangeArrowheads="1"/>
            </p:cNvSpPr>
            <p:nvPr/>
          </p:nvSpPr>
          <p:spPr bwMode="auto">
            <a:xfrm>
              <a:off x="1109" y="128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5s</a:t>
              </a:r>
            </a:p>
          </p:txBody>
        </p:sp>
        <p:sp>
          <p:nvSpPr>
            <p:cNvPr id="20520" name="Rectangle 20"/>
            <p:cNvSpPr>
              <a:spLocks noChangeArrowheads="1"/>
            </p:cNvSpPr>
            <p:nvPr/>
          </p:nvSpPr>
          <p:spPr bwMode="auto">
            <a:xfrm>
              <a:off x="1110" y="95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6s</a:t>
              </a:r>
            </a:p>
          </p:txBody>
        </p:sp>
        <p:sp>
          <p:nvSpPr>
            <p:cNvPr id="20521" name="Rectangle 21"/>
            <p:cNvSpPr>
              <a:spLocks noChangeArrowheads="1"/>
            </p:cNvSpPr>
            <p:nvPr/>
          </p:nvSpPr>
          <p:spPr bwMode="auto">
            <a:xfrm>
              <a:off x="1099" y="586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7s</a:t>
              </a:r>
            </a:p>
          </p:txBody>
        </p:sp>
        <p:grpSp>
          <p:nvGrpSpPr>
            <p:cNvPr id="20522" name="Group 25"/>
            <p:cNvGrpSpPr>
              <a:grpSpLocks/>
            </p:cNvGrpSpPr>
            <p:nvPr/>
          </p:nvGrpSpPr>
          <p:grpSpPr bwMode="auto">
            <a:xfrm>
              <a:off x="1416" y="2589"/>
              <a:ext cx="678" cy="251"/>
              <a:chOff x="1416" y="2589"/>
              <a:chExt cx="678" cy="251"/>
            </a:xfrm>
          </p:grpSpPr>
          <p:sp>
            <p:nvSpPr>
              <p:cNvPr id="20595" name="Rectangle 22"/>
              <p:cNvSpPr>
                <a:spLocks noChangeArrowheads="1"/>
              </p:cNvSpPr>
              <p:nvPr/>
            </p:nvSpPr>
            <p:spPr bwMode="auto">
              <a:xfrm>
                <a:off x="1416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6" name="Rectangle 23"/>
              <p:cNvSpPr>
                <a:spLocks noChangeArrowheads="1"/>
              </p:cNvSpPr>
              <p:nvPr/>
            </p:nvSpPr>
            <p:spPr bwMode="auto">
              <a:xfrm>
                <a:off x="1643" y="2589"/>
                <a:ext cx="217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7" name="Rectangle 24"/>
              <p:cNvSpPr>
                <a:spLocks noChangeArrowheads="1"/>
              </p:cNvSpPr>
              <p:nvPr/>
            </p:nvSpPr>
            <p:spPr bwMode="auto">
              <a:xfrm>
                <a:off x="1878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3" name="Group 29"/>
            <p:cNvGrpSpPr>
              <a:grpSpLocks/>
            </p:cNvGrpSpPr>
            <p:nvPr/>
          </p:nvGrpSpPr>
          <p:grpSpPr bwMode="auto">
            <a:xfrm>
              <a:off x="1416" y="1493"/>
              <a:ext cx="668" cy="250"/>
              <a:chOff x="1416" y="1493"/>
              <a:chExt cx="668" cy="250"/>
            </a:xfrm>
          </p:grpSpPr>
          <p:sp>
            <p:nvSpPr>
              <p:cNvPr id="20592" name="Rectangle 26"/>
              <p:cNvSpPr>
                <a:spLocks noChangeArrowheads="1"/>
              </p:cNvSpPr>
              <p:nvPr/>
            </p:nvSpPr>
            <p:spPr bwMode="auto">
              <a:xfrm>
                <a:off x="1416" y="1493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3" name="Rectangle 27"/>
              <p:cNvSpPr>
                <a:spLocks noChangeArrowheads="1"/>
              </p:cNvSpPr>
              <p:nvPr/>
            </p:nvSpPr>
            <p:spPr bwMode="auto">
              <a:xfrm>
                <a:off x="1640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4" name="Rectangle 28"/>
              <p:cNvSpPr>
                <a:spLocks noChangeArrowheads="1"/>
              </p:cNvSpPr>
              <p:nvPr/>
            </p:nvSpPr>
            <p:spPr bwMode="auto">
              <a:xfrm>
                <a:off x="1871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4" name="Group 33"/>
            <p:cNvGrpSpPr>
              <a:grpSpLocks/>
            </p:cNvGrpSpPr>
            <p:nvPr/>
          </p:nvGrpSpPr>
          <p:grpSpPr bwMode="auto">
            <a:xfrm>
              <a:off x="1416" y="1104"/>
              <a:ext cx="668" cy="250"/>
              <a:chOff x="1416" y="1104"/>
              <a:chExt cx="668" cy="250"/>
            </a:xfrm>
          </p:grpSpPr>
          <p:sp>
            <p:nvSpPr>
              <p:cNvPr id="20589" name="Rectangle 30"/>
              <p:cNvSpPr>
                <a:spLocks noChangeArrowheads="1"/>
              </p:cNvSpPr>
              <p:nvPr/>
            </p:nvSpPr>
            <p:spPr bwMode="auto">
              <a:xfrm>
                <a:off x="1416" y="1104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0" name="Rectangle 31"/>
              <p:cNvSpPr>
                <a:spLocks noChangeArrowheads="1"/>
              </p:cNvSpPr>
              <p:nvPr/>
            </p:nvSpPr>
            <p:spPr bwMode="auto">
              <a:xfrm>
                <a:off x="1640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1" name="Rectangle 32"/>
              <p:cNvSpPr>
                <a:spLocks noChangeArrowheads="1"/>
              </p:cNvSpPr>
              <p:nvPr/>
            </p:nvSpPr>
            <p:spPr bwMode="auto">
              <a:xfrm>
                <a:off x="1871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5" name="Group 37"/>
            <p:cNvGrpSpPr>
              <a:grpSpLocks/>
            </p:cNvGrpSpPr>
            <p:nvPr/>
          </p:nvGrpSpPr>
          <p:grpSpPr bwMode="auto">
            <a:xfrm>
              <a:off x="1416" y="722"/>
              <a:ext cx="688" cy="252"/>
              <a:chOff x="1416" y="722"/>
              <a:chExt cx="688" cy="252"/>
            </a:xfrm>
          </p:grpSpPr>
          <p:sp>
            <p:nvSpPr>
              <p:cNvPr id="20586" name="Rectangle 34"/>
              <p:cNvSpPr>
                <a:spLocks noChangeArrowheads="1"/>
              </p:cNvSpPr>
              <p:nvPr/>
            </p:nvSpPr>
            <p:spPr bwMode="auto">
              <a:xfrm>
                <a:off x="1416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7" name="Rectangle 35"/>
              <p:cNvSpPr>
                <a:spLocks noChangeArrowheads="1"/>
              </p:cNvSpPr>
              <p:nvPr/>
            </p:nvSpPr>
            <p:spPr bwMode="auto">
              <a:xfrm>
                <a:off x="1647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8" name="Rectangle 36"/>
              <p:cNvSpPr>
                <a:spLocks noChangeArrowheads="1"/>
              </p:cNvSpPr>
              <p:nvPr/>
            </p:nvSpPr>
            <p:spPr bwMode="auto">
              <a:xfrm>
                <a:off x="1885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6" name="Rectangle 38"/>
            <p:cNvSpPr>
              <a:spLocks noChangeArrowheads="1"/>
            </p:cNvSpPr>
            <p:nvPr/>
          </p:nvSpPr>
          <p:spPr bwMode="auto">
            <a:xfrm>
              <a:off x="2051" y="2545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2p</a:t>
              </a:r>
            </a:p>
          </p:txBody>
        </p:sp>
        <p:sp>
          <p:nvSpPr>
            <p:cNvPr id="20527" name="Rectangle 39"/>
            <p:cNvSpPr>
              <a:spLocks noChangeArrowheads="1"/>
            </p:cNvSpPr>
            <p:nvPr/>
          </p:nvSpPr>
          <p:spPr bwMode="auto">
            <a:xfrm>
              <a:off x="2051" y="198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3p</a:t>
              </a:r>
            </a:p>
          </p:txBody>
        </p:sp>
        <p:sp>
          <p:nvSpPr>
            <p:cNvPr id="20528" name="Rectangle 40"/>
            <p:cNvSpPr>
              <a:spLocks noChangeArrowheads="1"/>
            </p:cNvSpPr>
            <p:nvPr/>
          </p:nvSpPr>
          <p:spPr bwMode="auto">
            <a:xfrm>
              <a:off x="2051" y="144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4p</a:t>
              </a:r>
            </a:p>
          </p:txBody>
        </p:sp>
        <p:sp>
          <p:nvSpPr>
            <p:cNvPr id="20529" name="Rectangle 41"/>
            <p:cNvSpPr>
              <a:spLocks noChangeArrowheads="1"/>
            </p:cNvSpPr>
            <p:nvPr/>
          </p:nvSpPr>
          <p:spPr bwMode="auto">
            <a:xfrm>
              <a:off x="2051" y="105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5p</a:t>
              </a:r>
            </a:p>
          </p:txBody>
        </p:sp>
        <p:sp>
          <p:nvSpPr>
            <p:cNvPr id="20530" name="Rectangle 42"/>
            <p:cNvSpPr>
              <a:spLocks noChangeArrowheads="1"/>
            </p:cNvSpPr>
            <p:nvPr/>
          </p:nvSpPr>
          <p:spPr bwMode="auto">
            <a:xfrm>
              <a:off x="2051" y="66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6p</a:t>
              </a:r>
            </a:p>
          </p:txBody>
        </p:sp>
        <p:grpSp>
          <p:nvGrpSpPr>
            <p:cNvPr id="20531" name="Group 49"/>
            <p:cNvGrpSpPr>
              <a:grpSpLocks/>
            </p:cNvGrpSpPr>
            <p:nvPr/>
          </p:nvGrpSpPr>
          <p:grpSpPr bwMode="auto">
            <a:xfrm>
              <a:off x="2422" y="1688"/>
              <a:ext cx="1051" cy="250"/>
              <a:chOff x="2422" y="1688"/>
              <a:chExt cx="1051" cy="250"/>
            </a:xfrm>
          </p:grpSpPr>
          <p:sp>
            <p:nvSpPr>
              <p:cNvPr id="20580" name="Rectangle 43"/>
              <p:cNvSpPr>
                <a:spLocks noChangeArrowheads="1"/>
              </p:cNvSpPr>
              <p:nvPr/>
            </p:nvSpPr>
            <p:spPr bwMode="auto">
              <a:xfrm>
                <a:off x="3269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1" name="Rectangle 44"/>
              <p:cNvSpPr>
                <a:spLocks noChangeArrowheads="1"/>
              </p:cNvSpPr>
              <p:nvPr/>
            </p:nvSpPr>
            <p:spPr bwMode="auto">
              <a:xfrm>
                <a:off x="3064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82" name="Group 48"/>
              <p:cNvGrpSpPr>
                <a:grpSpLocks/>
              </p:cNvGrpSpPr>
              <p:nvPr/>
            </p:nvGrpSpPr>
            <p:grpSpPr bwMode="auto">
              <a:xfrm>
                <a:off x="2422" y="1688"/>
                <a:ext cx="637" cy="250"/>
                <a:chOff x="2422" y="1688"/>
                <a:chExt cx="637" cy="250"/>
              </a:xfrm>
            </p:grpSpPr>
            <p:sp>
              <p:nvSpPr>
                <p:cNvPr id="2058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2" y="1688"/>
                  <a:ext cx="204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4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203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5" name="Rectangle 47"/>
                <p:cNvSpPr>
                  <a:spLocks noChangeArrowheads="1"/>
                </p:cNvSpPr>
                <p:nvPr/>
              </p:nvSpPr>
              <p:spPr bwMode="auto">
                <a:xfrm>
                  <a:off x="2857" y="1688"/>
                  <a:ext cx="202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32" name="Rectangle 50"/>
            <p:cNvSpPr>
              <a:spLocks noChangeArrowheads="1"/>
            </p:cNvSpPr>
            <p:nvPr/>
          </p:nvSpPr>
          <p:spPr bwMode="auto">
            <a:xfrm>
              <a:off x="3449" y="163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3d</a:t>
              </a:r>
            </a:p>
          </p:txBody>
        </p:sp>
        <p:sp>
          <p:nvSpPr>
            <p:cNvPr id="20533" name="Rectangle 51"/>
            <p:cNvSpPr>
              <a:spLocks noChangeArrowheads="1"/>
            </p:cNvSpPr>
            <p:nvPr/>
          </p:nvSpPr>
          <p:spPr bwMode="auto">
            <a:xfrm>
              <a:off x="3449" y="114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4d</a:t>
              </a:r>
            </a:p>
          </p:txBody>
        </p:sp>
        <p:sp>
          <p:nvSpPr>
            <p:cNvPr id="20534" name="Rectangle 52"/>
            <p:cNvSpPr>
              <a:spLocks noChangeArrowheads="1"/>
            </p:cNvSpPr>
            <p:nvPr/>
          </p:nvSpPr>
          <p:spPr bwMode="auto">
            <a:xfrm>
              <a:off x="3449" y="758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5d</a:t>
              </a:r>
            </a:p>
          </p:txBody>
        </p:sp>
        <p:grpSp>
          <p:nvGrpSpPr>
            <p:cNvPr id="20535" name="Group 59"/>
            <p:cNvGrpSpPr>
              <a:grpSpLocks/>
            </p:cNvGrpSpPr>
            <p:nvPr/>
          </p:nvGrpSpPr>
          <p:grpSpPr bwMode="auto">
            <a:xfrm>
              <a:off x="2434" y="1160"/>
              <a:ext cx="1051" cy="251"/>
              <a:chOff x="2434" y="1160"/>
              <a:chExt cx="1051" cy="251"/>
            </a:xfrm>
          </p:grpSpPr>
          <p:sp>
            <p:nvSpPr>
              <p:cNvPr id="20574" name="Rectangle 53"/>
              <p:cNvSpPr>
                <a:spLocks noChangeArrowheads="1"/>
              </p:cNvSpPr>
              <p:nvPr/>
            </p:nvSpPr>
            <p:spPr bwMode="auto">
              <a:xfrm>
                <a:off x="3281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5" name="Rectangle 54"/>
              <p:cNvSpPr>
                <a:spLocks noChangeArrowheads="1"/>
              </p:cNvSpPr>
              <p:nvPr/>
            </p:nvSpPr>
            <p:spPr bwMode="auto">
              <a:xfrm>
                <a:off x="3076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6" name="Group 58"/>
              <p:cNvGrpSpPr>
                <a:grpSpLocks/>
              </p:cNvGrpSpPr>
              <p:nvPr/>
            </p:nvGrpSpPr>
            <p:grpSpPr bwMode="auto">
              <a:xfrm>
                <a:off x="2434" y="1160"/>
                <a:ext cx="638" cy="251"/>
                <a:chOff x="2434" y="1160"/>
                <a:chExt cx="638" cy="251"/>
              </a:xfrm>
            </p:grpSpPr>
            <p:sp>
              <p:nvSpPr>
                <p:cNvPr id="2057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34" y="116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8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8" y="116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9" name="Rectangle 57"/>
                <p:cNvSpPr>
                  <a:spLocks noChangeArrowheads="1"/>
                </p:cNvSpPr>
                <p:nvPr/>
              </p:nvSpPr>
              <p:spPr bwMode="auto">
                <a:xfrm>
                  <a:off x="2870" y="116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2434" y="816"/>
              <a:ext cx="1051" cy="251"/>
              <a:chOff x="2434" y="816"/>
              <a:chExt cx="1051" cy="251"/>
            </a:xfrm>
          </p:grpSpPr>
          <p:sp>
            <p:nvSpPr>
              <p:cNvPr id="20568" name="Rectangle 60"/>
              <p:cNvSpPr>
                <a:spLocks noChangeArrowheads="1"/>
              </p:cNvSpPr>
              <p:nvPr/>
            </p:nvSpPr>
            <p:spPr bwMode="auto">
              <a:xfrm>
                <a:off x="3281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9" name="Rectangle 61"/>
              <p:cNvSpPr>
                <a:spLocks noChangeArrowheads="1"/>
              </p:cNvSpPr>
              <p:nvPr/>
            </p:nvSpPr>
            <p:spPr bwMode="auto">
              <a:xfrm>
                <a:off x="3076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0" name="Group 65"/>
              <p:cNvGrpSpPr>
                <a:grpSpLocks/>
              </p:cNvGrpSpPr>
              <p:nvPr/>
            </p:nvGrpSpPr>
            <p:grpSpPr bwMode="auto">
              <a:xfrm>
                <a:off x="2434" y="816"/>
                <a:ext cx="638" cy="251"/>
                <a:chOff x="2434" y="816"/>
                <a:chExt cx="638" cy="251"/>
              </a:xfrm>
            </p:grpSpPr>
            <p:sp>
              <p:nvSpPr>
                <p:cNvPr id="2057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34" y="816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2" name="Rectangle 63"/>
                <p:cNvSpPr>
                  <a:spLocks noChangeArrowheads="1"/>
                </p:cNvSpPr>
                <p:nvPr/>
              </p:nvSpPr>
              <p:spPr bwMode="auto">
                <a:xfrm>
                  <a:off x="2648" y="816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70" y="816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7" name="Group 74"/>
            <p:cNvGrpSpPr>
              <a:grpSpLocks/>
            </p:cNvGrpSpPr>
            <p:nvPr/>
          </p:nvGrpSpPr>
          <p:grpSpPr bwMode="auto">
            <a:xfrm>
              <a:off x="3788" y="1005"/>
              <a:ext cx="1273" cy="251"/>
              <a:chOff x="3788" y="1005"/>
              <a:chExt cx="1273" cy="251"/>
            </a:xfrm>
          </p:grpSpPr>
          <p:sp>
            <p:nvSpPr>
              <p:cNvPr id="20561" name="Rectangle 67"/>
              <p:cNvSpPr>
                <a:spLocks noChangeArrowheads="1"/>
              </p:cNvSpPr>
              <p:nvPr/>
            </p:nvSpPr>
            <p:spPr bwMode="auto">
              <a:xfrm>
                <a:off x="4523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2" name="Rectangle 68"/>
              <p:cNvSpPr>
                <a:spLocks noChangeArrowheads="1"/>
              </p:cNvSpPr>
              <p:nvPr/>
            </p:nvSpPr>
            <p:spPr bwMode="auto">
              <a:xfrm>
                <a:off x="434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3" name="Rectangle 69"/>
              <p:cNvSpPr>
                <a:spLocks noChangeArrowheads="1"/>
              </p:cNvSpPr>
              <p:nvPr/>
            </p:nvSpPr>
            <p:spPr bwMode="auto">
              <a:xfrm>
                <a:off x="3788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Rectangle 70"/>
              <p:cNvSpPr>
                <a:spLocks noChangeArrowheads="1"/>
              </p:cNvSpPr>
              <p:nvPr/>
            </p:nvSpPr>
            <p:spPr bwMode="auto">
              <a:xfrm>
                <a:off x="3974" y="1005"/>
                <a:ext cx="17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5" name="Rectangle 71"/>
              <p:cNvSpPr>
                <a:spLocks noChangeArrowheads="1"/>
              </p:cNvSpPr>
              <p:nvPr/>
            </p:nvSpPr>
            <p:spPr bwMode="auto">
              <a:xfrm>
                <a:off x="416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6" name="Rectangle 72"/>
              <p:cNvSpPr>
                <a:spLocks noChangeArrowheads="1"/>
              </p:cNvSpPr>
              <p:nvPr/>
            </p:nvSpPr>
            <p:spPr bwMode="auto">
              <a:xfrm>
                <a:off x="4709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7" name="Rectangle 73"/>
              <p:cNvSpPr>
                <a:spLocks noChangeArrowheads="1"/>
              </p:cNvSpPr>
              <p:nvPr/>
            </p:nvSpPr>
            <p:spPr bwMode="auto">
              <a:xfrm>
                <a:off x="4886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8" name="Group 82"/>
            <p:cNvGrpSpPr>
              <a:grpSpLocks/>
            </p:cNvGrpSpPr>
            <p:nvPr/>
          </p:nvGrpSpPr>
          <p:grpSpPr bwMode="auto">
            <a:xfrm>
              <a:off x="3777" y="589"/>
              <a:ext cx="1274" cy="252"/>
              <a:chOff x="3777" y="589"/>
              <a:chExt cx="1274" cy="252"/>
            </a:xfrm>
          </p:grpSpPr>
          <p:sp>
            <p:nvSpPr>
              <p:cNvPr id="20554" name="Rectangle 75"/>
              <p:cNvSpPr>
                <a:spLocks noChangeArrowheads="1"/>
              </p:cNvSpPr>
              <p:nvPr/>
            </p:nvSpPr>
            <p:spPr bwMode="auto">
              <a:xfrm>
                <a:off x="451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5" name="Rectangle 76"/>
              <p:cNvSpPr>
                <a:spLocks noChangeArrowheads="1"/>
              </p:cNvSpPr>
              <p:nvPr/>
            </p:nvSpPr>
            <p:spPr bwMode="auto">
              <a:xfrm>
                <a:off x="4334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6" name="Rectangle 77"/>
              <p:cNvSpPr>
                <a:spLocks noChangeArrowheads="1"/>
              </p:cNvSpPr>
              <p:nvPr/>
            </p:nvSpPr>
            <p:spPr bwMode="auto">
              <a:xfrm>
                <a:off x="3777" y="589"/>
                <a:ext cx="175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7" name="Rectangle 78"/>
              <p:cNvSpPr>
                <a:spLocks noChangeArrowheads="1"/>
              </p:cNvSpPr>
              <p:nvPr/>
            </p:nvSpPr>
            <p:spPr bwMode="auto">
              <a:xfrm>
                <a:off x="396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8" name="Rectangle 79"/>
              <p:cNvSpPr>
                <a:spLocks noChangeArrowheads="1"/>
              </p:cNvSpPr>
              <p:nvPr/>
            </p:nvSpPr>
            <p:spPr bwMode="auto">
              <a:xfrm>
                <a:off x="4155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9" name="Rectangle 80"/>
              <p:cNvSpPr>
                <a:spLocks noChangeArrowheads="1"/>
              </p:cNvSpPr>
              <p:nvPr/>
            </p:nvSpPr>
            <p:spPr bwMode="auto">
              <a:xfrm>
                <a:off x="4699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0" name="Rectangle 81"/>
              <p:cNvSpPr>
                <a:spLocks noChangeArrowheads="1"/>
              </p:cNvSpPr>
              <p:nvPr/>
            </p:nvSpPr>
            <p:spPr bwMode="auto">
              <a:xfrm>
                <a:off x="4875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9" name="Group 86"/>
            <p:cNvGrpSpPr>
              <a:grpSpLocks/>
            </p:cNvGrpSpPr>
            <p:nvPr/>
          </p:nvGrpSpPr>
          <p:grpSpPr bwMode="auto">
            <a:xfrm>
              <a:off x="1418" y="356"/>
              <a:ext cx="689" cy="251"/>
              <a:chOff x="1418" y="356"/>
              <a:chExt cx="689" cy="251"/>
            </a:xfrm>
          </p:grpSpPr>
          <p:sp>
            <p:nvSpPr>
              <p:cNvPr id="20551" name="Rectangle 83"/>
              <p:cNvSpPr>
                <a:spLocks noChangeArrowheads="1"/>
              </p:cNvSpPr>
              <p:nvPr/>
            </p:nvSpPr>
            <p:spPr bwMode="auto">
              <a:xfrm>
                <a:off x="1418" y="356"/>
                <a:ext cx="220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2" name="Rectangle 84"/>
              <p:cNvSpPr>
                <a:spLocks noChangeArrowheads="1"/>
              </p:cNvSpPr>
              <p:nvPr/>
            </p:nvSpPr>
            <p:spPr bwMode="auto">
              <a:xfrm>
                <a:off x="1650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3" name="Rectangle 85"/>
              <p:cNvSpPr>
                <a:spLocks noChangeArrowheads="1"/>
              </p:cNvSpPr>
              <p:nvPr/>
            </p:nvSpPr>
            <p:spPr bwMode="auto">
              <a:xfrm>
                <a:off x="1888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40" name="Rectangle 87"/>
            <p:cNvSpPr>
              <a:spLocks noChangeArrowheads="1"/>
            </p:cNvSpPr>
            <p:nvPr/>
          </p:nvSpPr>
          <p:spPr bwMode="auto">
            <a:xfrm>
              <a:off x="2095" y="313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7p</a:t>
              </a:r>
            </a:p>
          </p:txBody>
        </p:sp>
        <p:grpSp>
          <p:nvGrpSpPr>
            <p:cNvPr id="20541" name="Group 94"/>
            <p:cNvGrpSpPr>
              <a:grpSpLocks/>
            </p:cNvGrpSpPr>
            <p:nvPr/>
          </p:nvGrpSpPr>
          <p:grpSpPr bwMode="auto">
            <a:xfrm>
              <a:off x="2437" y="430"/>
              <a:ext cx="1051" cy="251"/>
              <a:chOff x="2437" y="430"/>
              <a:chExt cx="1051" cy="251"/>
            </a:xfrm>
          </p:grpSpPr>
          <p:sp>
            <p:nvSpPr>
              <p:cNvPr id="20545" name="Rectangle 88"/>
              <p:cNvSpPr>
                <a:spLocks noChangeArrowheads="1"/>
              </p:cNvSpPr>
              <p:nvPr/>
            </p:nvSpPr>
            <p:spPr bwMode="auto">
              <a:xfrm>
                <a:off x="3284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6" name="Rectangle 89"/>
              <p:cNvSpPr>
                <a:spLocks noChangeArrowheads="1"/>
              </p:cNvSpPr>
              <p:nvPr/>
            </p:nvSpPr>
            <p:spPr bwMode="auto">
              <a:xfrm>
                <a:off x="3079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47" name="Group 93"/>
              <p:cNvGrpSpPr>
                <a:grpSpLocks/>
              </p:cNvGrpSpPr>
              <p:nvPr/>
            </p:nvGrpSpPr>
            <p:grpSpPr bwMode="auto">
              <a:xfrm>
                <a:off x="2437" y="430"/>
                <a:ext cx="638" cy="251"/>
                <a:chOff x="2437" y="430"/>
                <a:chExt cx="638" cy="251"/>
              </a:xfrm>
            </p:grpSpPr>
            <p:sp>
              <p:nvSpPr>
                <p:cNvPr id="20548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7" y="43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9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1" y="43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Rectangle 92"/>
                <p:cNvSpPr>
                  <a:spLocks noChangeArrowheads="1"/>
                </p:cNvSpPr>
                <p:nvPr/>
              </p:nvSpPr>
              <p:spPr bwMode="auto">
                <a:xfrm>
                  <a:off x="2873" y="43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42" name="Rectangle 95"/>
            <p:cNvSpPr>
              <a:spLocks noChangeArrowheads="1"/>
            </p:cNvSpPr>
            <p:nvPr/>
          </p:nvSpPr>
          <p:spPr bwMode="auto">
            <a:xfrm>
              <a:off x="3441" y="37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6d</a:t>
              </a:r>
            </a:p>
          </p:txBody>
        </p:sp>
        <p:sp>
          <p:nvSpPr>
            <p:cNvPr id="20543" name="Rectangle 96"/>
            <p:cNvSpPr>
              <a:spLocks noChangeArrowheads="1"/>
            </p:cNvSpPr>
            <p:nvPr/>
          </p:nvSpPr>
          <p:spPr bwMode="auto">
            <a:xfrm>
              <a:off x="5030" y="952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4f</a:t>
              </a:r>
            </a:p>
          </p:txBody>
        </p:sp>
        <p:sp>
          <p:nvSpPr>
            <p:cNvPr id="20544" name="Rectangle 97"/>
            <p:cNvSpPr>
              <a:spLocks noChangeArrowheads="1"/>
            </p:cNvSpPr>
            <p:nvPr/>
          </p:nvSpPr>
          <p:spPr bwMode="auto">
            <a:xfrm>
              <a:off x="5023" y="554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5f</a:t>
              </a:r>
            </a:p>
          </p:txBody>
        </p:sp>
      </p:grpSp>
      <p:sp>
        <p:nvSpPr>
          <p:cNvPr id="20483" name="Rectangle 9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Line 101"/>
          <p:cNvSpPr>
            <a:spLocks noChangeShapeType="1"/>
          </p:cNvSpPr>
          <p:nvPr/>
        </p:nvSpPr>
        <p:spPr bwMode="auto">
          <a:xfrm>
            <a:off x="2374900" y="32543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4" name="Line 102"/>
          <p:cNvSpPr>
            <a:spLocks noChangeShapeType="1"/>
          </p:cNvSpPr>
          <p:nvPr/>
        </p:nvSpPr>
        <p:spPr bwMode="auto">
          <a:xfrm>
            <a:off x="2722563" y="32258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5" name="Line 103"/>
          <p:cNvSpPr>
            <a:spLocks noChangeShapeType="1"/>
          </p:cNvSpPr>
          <p:nvPr/>
        </p:nvSpPr>
        <p:spPr bwMode="auto">
          <a:xfrm>
            <a:off x="3051175" y="32591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6" name="Line 104"/>
          <p:cNvSpPr>
            <a:spLocks noChangeShapeType="1"/>
          </p:cNvSpPr>
          <p:nvPr/>
        </p:nvSpPr>
        <p:spPr bwMode="auto">
          <a:xfrm>
            <a:off x="1501775" y="56959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7" name="Line 105"/>
          <p:cNvSpPr>
            <a:spLocks noChangeShapeType="1"/>
          </p:cNvSpPr>
          <p:nvPr/>
        </p:nvSpPr>
        <p:spPr bwMode="auto">
          <a:xfrm flipV="1">
            <a:off x="1654175" y="57150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8" name="Line 106"/>
          <p:cNvSpPr>
            <a:spLocks noChangeShapeType="1"/>
          </p:cNvSpPr>
          <p:nvPr/>
        </p:nvSpPr>
        <p:spPr bwMode="auto">
          <a:xfrm>
            <a:off x="1479550" y="45116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9" name="Line 107"/>
          <p:cNvSpPr>
            <a:spLocks noChangeShapeType="1"/>
          </p:cNvSpPr>
          <p:nvPr/>
        </p:nvSpPr>
        <p:spPr bwMode="auto">
          <a:xfrm flipV="1">
            <a:off x="1631950" y="45307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0" name="Line 108"/>
          <p:cNvSpPr>
            <a:spLocks noChangeShapeType="1"/>
          </p:cNvSpPr>
          <p:nvPr/>
        </p:nvSpPr>
        <p:spPr bwMode="auto">
          <a:xfrm>
            <a:off x="2357438" y="41084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1" name="Line 109"/>
          <p:cNvSpPr>
            <a:spLocks noChangeShapeType="1"/>
          </p:cNvSpPr>
          <p:nvPr/>
        </p:nvSpPr>
        <p:spPr bwMode="auto">
          <a:xfrm flipV="1">
            <a:off x="2493963" y="41116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2" name="Line 110"/>
          <p:cNvSpPr>
            <a:spLocks noChangeShapeType="1"/>
          </p:cNvSpPr>
          <p:nvPr/>
        </p:nvSpPr>
        <p:spPr bwMode="auto">
          <a:xfrm>
            <a:off x="2736850" y="41100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3" name="Line 111"/>
          <p:cNvSpPr>
            <a:spLocks noChangeShapeType="1"/>
          </p:cNvSpPr>
          <p:nvPr/>
        </p:nvSpPr>
        <p:spPr bwMode="auto">
          <a:xfrm flipV="1">
            <a:off x="2889250" y="40973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4" name="Line 112"/>
          <p:cNvSpPr>
            <a:spLocks noChangeShapeType="1"/>
          </p:cNvSpPr>
          <p:nvPr/>
        </p:nvSpPr>
        <p:spPr bwMode="auto">
          <a:xfrm>
            <a:off x="3063875" y="40925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5" name="Line 113"/>
          <p:cNvSpPr>
            <a:spLocks noChangeShapeType="1"/>
          </p:cNvSpPr>
          <p:nvPr/>
        </p:nvSpPr>
        <p:spPr bwMode="auto">
          <a:xfrm flipV="1">
            <a:off x="3216275" y="41116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6" name="Line 114"/>
          <p:cNvSpPr>
            <a:spLocks noChangeShapeType="1"/>
          </p:cNvSpPr>
          <p:nvPr/>
        </p:nvSpPr>
        <p:spPr bwMode="auto">
          <a:xfrm>
            <a:off x="1446213" y="35750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7" name="Line 115"/>
          <p:cNvSpPr>
            <a:spLocks noChangeShapeType="1"/>
          </p:cNvSpPr>
          <p:nvPr/>
        </p:nvSpPr>
        <p:spPr bwMode="auto">
          <a:xfrm flipV="1">
            <a:off x="1598613" y="35941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499" name="ClipArt Placeholder 4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54400" y="5654675"/>
            <a:ext cx="915988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smtClean="0"/>
              <a:t>1s</a:t>
            </a:r>
            <a:r>
              <a:rPr lang="en-US" sz="3200" baseline="30000" smtClean="0"/>
              <a:t>2</a:t>
            </a:r>
            <a:endParaRPr lang="en-US" sz="3200" smtClean="0"/>
          </a:p>
        </p:txBody>
      </p:sp>
      <p:sp>
        <p:nvSpPr>
          <p:cNvPr id="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6850" y="5654675"/>
            <a:ext cx="92392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6913" y="5664200"/>
            <a:ext cx="90487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2p</a:t>
            </a:r>
            <a:r>
              <a:rPr lang="en-US" sz="3200" baseline="30000" dirty="0" smtClean="0"/>
              <a:t>6</a:t>
            </a:r>
            <a:endParaRPr lang="en-US" sz="3200" dirty="0" smtClean="0"/>
          </a:p>
        </p:txBody>
      </p:sp>
      <p:sp>
        <p:nvSpPr>
          <p:cNvPr id="1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54625" y="5654675"/>
            <a:ext cx="901700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3s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59450" y="5659438"/>
            <a:ext cx="874713" cy="509587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3p</a:t>
            </a:r>
            <a:r>
              <a:rPr lang="en-US" sz="3200" baseline="30000" dirty="0" smtClean="0"/>
              <a:t>3</a:t>
            </a: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5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116" grpId="0" build="p"/>
      <p:bldP spid="117" grpId="0" build="p"/>
      <p:bldP spid="118" grpId="0" build="p"/>
      <p:bldP spid="119" grpId="0" build="p"/>
      <p:bldP spid="1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http://images.slideplayer.com/14/4279721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" r="837" b="39014"/>
          <a:stretch/>
        </p:blipFill>
        <p:spPr bwMode="auto">
          <a:xfrm>
            <a:off x="76540" y="188640"/>
            <a:ext cx="9067460" cy="38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sc.org/eic/sites/default/files/upload/0215EiC_CDP_Fig2_63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8" y="3861048"/>
            <a:ext cx="9067461" cy="33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Let’s determine the electron configuration  &amp; orbital diagram for Nickel </a:t>
            </a:r>
          </a:p>
          <a:p>
            <a:pPr eaLnBrk="1" hangingPunct="1"/>
            <a:r>
              <a:rPr lang="en-US" altLang="en-US" sz="3600" dirty="0" smtClean="0"/>
              <a:t>Need to account for 28 electrons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985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8"/>
          <p:cNvGrpSpPr>
            <a:grpSpLocks/>
          </p:cNvGrpSpPr>
          <p:nvPr/>
        </p:nvGrpSpPr>
        <p:grpSpPr bwMode="auto">
          <a:xfrm>
            <a:off x="393700" y="457200"/>
            <a:ext cx="8216900" cy="5943600"/>
            <a:chOff x="248" y="288"/>
            <a:chExt cx="5176" cy="3744"/>
          </a:xfrm>
        </p:grpSpPr>
        <p:sp>
          <p:nvSpPr>
            <p:cNvPr id="20505" name="Line 2"/>
            <p:cNvSpPr>
              <a:spLocks noChangeShapeType="1"/>
            </p:cNvSpPr>
            <p:nvPr/>
          </p:nvSpPr>
          <p:spPr bwMode="auto">
            <a:xfrm>
              <a:off x="689" y="288"/>
              <a:ext cx="12" cy="3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06" name="Rectangle 3"/>
            <p:cNvSpPr>
              <a:spLocks noChangeArrowheads="1"/>
            </p:cNvSpPr>
            <p:nvPr/>
          </p:nvSpPr>
          <p:spPr bwMode="auto">
            <a:xfrm rot="-5400000">
              <a:off x="-885" y="2081"/>
              <a:ext cx="2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>
                  <a:solidFill>
                    <a:schemeClr val="tx2"/>
                  </a:solidFill>
                  <a:latin typeface="Times New Roman" pitchFamily="18" charset="0"/>
                </a:rPr>
                <a:t>Increasing energy</a:t>
              </a:r>
            </a:p>
          </p:txBody>
        </p:sp>
        <p:sp>
          <p:nvSpPr>
            <p:cNvPr id="20507" name="Rectangle 4"/>
            <p:cNvSpPr>
              <a:spLocks noChangeArrowheads="1"/>
            </p:cNvSpPr>
            <p:nvPr/>
          </p:nvSpPr>
          <p:spPr bwMode="auto">
            <a:xfrm>
              <a:off x="843" y="3605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Rectangle 5"/>
            <p:cNvSpPr>
              <a:spLocks noChangeArrowheads="1"/>
            </p:cNvSpPr>
            <p:nvPr/>
          </p:nvSpPr>
          <p:spPr bwMode="auto">
            <a:xfrm>
              <a:off x="843" y="2828"/>
              <a:ext cx="26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>
              <a:off x="843" y="2266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Rectangle 7"/>
            <p:cNvSpPr>
              <a:spLocks noChangeArrowheads="1"/>
            </p:cNvSpPr>
            <p:nvPr/>
          </p:nvSpPr>
          <p:spPr bwMode="auto">
            <a:xfrm>
              <a:off x="843" y="1748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Rectangle 8"/>
            <p:cNvSpPr>
              <a:spLocks noChangeArrowheads="1"/>
            </p:cNvSpPr>
            <p:nvPr/>
          </p:nvSpPr>
          <p:spPr bwMode="auto">
            <a:xfrm>
              <a:off x="843" y="1317"/>
              <a:ext cx="268" cy="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Rectangle 9"/>
            <p:cNvSpPr>
              <a:spLocks noChangeArrowheads="1"/>
            </p:cNvSpPr>
            <p:nvPr/>
          </p:nvSpPr>
          <p:spPr bwMode="auto">
            <a:xfrm>
              <a:off x="853" y="623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Rectangle 10"/>
            <p:cNvSpPr>
              <a:spLocks noChangeArrowheads="1"/>
            </p:cNvSpPr>
            <p:nvPr/>
          </p:nvSpPr>
          <p:spPr bwMode="auto">
            <a:xfrm>
              <a:off x="843" y="1009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14" name="Group 14"/>
            <p:cNvGrpSpPr>
              <a:grpSpLocks/>
            </p:cNvGrpSpPr>
            <p:nvPr/>
          </p:nvGrpSpPr>
          <p:grpSpPr bwMode="auto">
            <a:xfrm>
              <a:off x="1416" y="2048"/>
              <a:ext cx="668" cy="250"/>
              <a:chOff x="1416" y="2048"/>
              <a:chExt cx="668" cy="250"/>
            </a:xfrm>
          </p:grpSpPr>
          <p:sp>
            <p:nvSpPr>
              <p:cNvPr id="20598" name="Rectangle 11"/>
              <p:cNvSpPr>
                <a:spLocks noChangeArrowheads="1"/>
              </p:cNvSpPr>
              <p:nvPr/>
            </p:nvSpPr>
            <p:spPr bwMode="auto">
              <a:xfrm>
                <a:off x="1416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9" name="Rectangle 12"/>
              <p:cNvSpPr>
                <a:spLocks noChangeArrowheads="1"/>
              </p:cNvSpPr>
              <p:nvPr/>
            </p:nvSpPr>
            <p:spPr bwMode="auto">
              <a:xfrm>
                <a:off x="1643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0" name="Rectangle 13"/>
              <p:cNvSpPr>
                <a:spLocks noChangeArrowheads="1"/>
              </p:cNvSpPr>
              <p:nvPr/>
            </p:nvSpPr>
            <p:spPr bwMode="auto">
              <a:xfrm>
                <a:off x="1868" y="2048"/>
                <a:ext cx="216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15" name="Rectangle 15"/>
            <p:cNvSpPr>
              <a:spLocks noChangeArrowheads="1"/>
            </p:cNvSpPr>
            <p:nvPr/>
          </p:nvSpPr>
          <p:spPr bwMode="auto">
            <a:xfrm>
              <a:off x="1146" y="3574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1s</a:t>
              </a:r>
            </a:p>
          </p:txBody>
        </p:sp>
        <p:sp>
          <p:nvSpPr>
            <p:cNvPr id="20516" name="Rectangle 16"/>
            <p:cNvSpPr>
              <a:spLocks noChangeArrowheads="1"/>
            </p:cNvSpPr>
            <p:nvPr/>
          </p:nvSpPr>
          <p:spPr bwMode="auto">
            <a:xfrm>
              <a:off x="1119" y="2805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2s</a:t>
              </a:r>
            </a:p>
          </p:txBody>
        </p:sp>
        <p:sp>
          <p:nvSpPr>
            <p:cNvPr id="20517" name="Rectangle 17"/>
            <p:cNvSpPr>
              <a:spLocks noChangeArrowheads="1"/>
            </p:cNvSpPr>
            <p:nvPr/>
          </p:nvSpPr>
          <p:spPr bwMode="auto">
            <a:xfrm>
              <a:off x="1109" y="223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3s</a:t>
              </a:r>
            </a:p>
          </p:txBody>
        </p:sp>
        <p:sp>
          <p:nvSpPr>
            <p:cNvPr id="20518" name="Rectangle 18"/>
            <p:cNvSpPr>
              <a:spLocks noChangeArrowheads="1"/>
            </p:cNvSpPr>
            <p:nvPr/>
          </p:nvSpPr>
          <p:spPr bwMode="auto">
            <a:xfrm>
              <a:off x="1100" y="1717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4s</a:t>
              </a:r>
            </a:p>
          </p:txBody>
        </p:sp>
        <p:sp>
          <p:nvSpPr>
            <p:cNvPr id="20519" name="Rectangle 19"/>
            <p:cNvSpPr>
              <a:spLocks noChangeArrowheads="1"/>
            </p:cNvSpPr>
            <p:nvPr/>
          </p:nvSpPr>
          <p:spPr bwMode="auto">
            <a:xfrm>
              <a:off x="1109" y="128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5s</a:t>
              </a:r>
            </a:p>
          </p:txBody>
        </p:sp>
        <p:sp>
          <p:nvSpPr>
            <p:cNvPr id="20520" name="Rectangle 20"/>
            <p:cNvSpPr>
              <a:spLocks noChangeArrowheads="1"/>
            </p:cNvSpPr>
            <p:nvPr/>
          </p:nvSpPr>
          <p:spPr bwMode="auto">
            <a:xfrm>
              <a:off x="1110" y="95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6s</a:t>
              </a:r>
            </a:p>
          </p:txBody>
        </p:sp>
        <p:sp>
          <p:nvSpPr>
            <p:cNvPr id="20521" name="Rectangle 21"/>
            <p:cNvSpPr>
              <a:spLocks noChangeArrowheads="1"/>
            </p:cNvSpPr>
            <p:nvPr/>
          </p:nvSpPr>
          <p:spPr bwMode="auto">
            <a:xfrm>
              <a:off x="1099" y="586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7s</a:t>
              </a:r>
            </a:p>
          </p:txBody>
        </p:sp>
        <p:grpSp>
          <p:nvGrpSpPr>
            <p:cNvPr id="20522" name="Group 25"/>
            <p:cNvGrpSpPr>
              <a:grpSpLocks/>
            </p:cNvGrpSpPr>
            <p:nvPr/>
          </p:nvGrpSpPr>
          <p:grpSpPr bwMode="auto">
            <a:xfrm>
              <a:off x="1416" y="2589"/>
              <a:ext cx="678" cy="251"/>
              <a:chOff x="1416" y="2589"/>
              <a:chExt cx="678" cy="251"/>
            </a:xfrm>
          </p:grpSpPr>
          <p:sp>
            <p:nvSpPr>
              <p:cNvPr id="20595" name="Rectangle 22"/>
              <p:cNvSpPr>
                <a:spLocks noChangeArrowheads="1"/>
              </p:cNvSpPr>
              <p:nvPr/>
            </p:nvSpPr>
            <p:spPr bwMode="auto">
              <a:xfrm>
                <a:off x="1416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6" name="Rectangle 23"/>
              <p:cNvSpPr>
                <a:spLocks noChangeArrowheads="1"/>
              </p:cNvSpPr>
              <p:nvPr/>
            </p:nvSpPr>
            <p:spPr bwMode="auto">
              <a:xfrm>
                <a:off x="1643" y="2589"/>
                <a:ext cx="217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7" name="Rectangle 24"/>
              <p:cNvSpPr>
                <a:spLocks noChangeArrowheads="1"/>
              </p:cNvSpPr>
              <p:nvPr/>
            </p:nvSpPr>
            <p:spPr bwMode="auto">
              <a:xfrm>
                <a:off x="1878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3" name="Group 29"/>
            <p:cNvGrpSpPr>
              <a:grpSpLocks/>
            </p:cNvGrpSpPr>
            <p:nvPr/>
          </p:nvGrpSpPr>
          <p:grpSpPr bwMode="auto">
            <a:xfrm>
              <a:off x="1416" y="1493"/>
              <a:ext cx="668" cy="250"/>
              <a:chOff x="1416" y="1493"/>
              <a:chExt cx="668" cy="250"/>
            </a:xfrm>
          </p:grpSpPr>
          <p:sp>
            <p:nvSpPr>
              <p:cNvPr id="20592" name="Rectangle 26"/>
              <p:cNvSpPr>
                <a:spLocks noChangeArrowheads="1"/>
              </p:cNvSpPr>
              <p:nvPr/>
            </p:nvSpPr>
            <p:spPr bwMode="auto">
              <a:xfrm>
                <a:off x="1416" y="1493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3" name="Rectangle 27"/>
              <p:cNvSpPr>
                <a:spLocks noChangeArrowheads="1"/>
              </p:cNvSpPr>
              <p:nvPr/>
            </p:nvSpPr>
            <p:spPr bwMode="auto">
              <a:xfrm>
                <a:off x="1640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4" name="Rectangle 28"/>
              <p:cNvSpPr>
                <a:spLocks noChangeArrowheads="1"/>
              </p:cNvSpPr>
              <p:nvPr/>
            </p:nvSpPr>
            <p:spPr bwMode="auto">
              <a:xfrm>
                <a:off x="1871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4" name="Group 33"/>
            <p:cNvGrpSpPr>
              <a:grpSpLocks/>
            </p:cNvGrpSpPr>
            <p:nvPr/>
          </p:nvGrpSpPr>
          <p:grpSpPr bwMode="auto">
            <a:xfrm>
              <a:off x="1416" y="1104"/>
              <a:ext cx="668" cy="250"/>
              <a:chOff x="1416" y="1104"/>
              <a:chExt cx="668" cy="250"/>
            </a:xfrm>
          </p:grpSpPr>
          <p:sp>
            <p:nvSpPr>
              <p:cNvPr id="20589" name="Rectangle 30"/>
              <p:cNvSpPr>
                <a:spLocks noChangeArrowheads="1"/>
              </p:cNvSpPr>
              <p:nvPr/>
            </p:nvSpPr>
            <p:spPr bwMode="auto">
              <a:xfrm>
                <a:off x="1416" y="1104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0" name="Rectangle 31"/>
              <p:cNvSpPr>
                <a:spLocks noChangeArrowheads="1"/>
              </p:cNvSpPr>
              <p:nvPr/>
            </p:nvSpPr>
            <p:spPr bwMode="auto">
              <a:xfrm>
                <a:off x="1640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1" name="Rectangle 32"/>
              <p:cNvSpPr>
                <a:spLocks noChangeArrowheads="1"/>
              </p:cNvSpPr>
              <p:nvPr/>
            </p:nvSpPr>
            <p:spPr bwMode="auto">
              <a:xfrm>
                <a:off x="1871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5" name="Group 37"/>
            <p:cNvGrpSpPr>
              <a:grpSpLocks/>
            </p:cNvGrpSpPr>
            <p:nvPr/>
          </p:nvGrpSpPr>
          <p:grpSpPr bwMode="auto">
            <a:xfrm>
              <a:off x="1416" y="722"/>
              <a:ext cx="688" cy="252"/>
              <a:chOff x="1416" y="722"/>
              <a:chExt cx="688" cy="252"/>
            </a:xfrm>
          </p:grpSpPr>
          <p:sp>
            <p:nvSpPr>
              <p:cNvPr id="20586" name="Rectangle 34"/>
              <p:cNvSpPr>
                <a:spLocks noChangeArrowheads="1"/>
              </p:cNvSpPr>
              <p:nvPr/>
            </p:nvSpPr>
            <p:spPr bwMode="auto">
              <a:xfrm>
                <a:off x="1416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7" name="Rectangle 35"/>
              <p:cNvSpPr>
                <a:spLocks noChangeArrowheads="1"/>
              </p:cNvSpPr>
              <p:nvPr/>
            </p:nvSpPr>
            <p:spPr bwMode="auto">
              <a:xfrm>
                <a:off x="1647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8" name="Rectangle 36"/>
              <p:cNvSpPr>
                <a:spLocks noChangeArrowheads="1"/>
              </p:cNvSpPr>
              <p:nvPr/>
            </p:nvSpPr>
            <p:spPr bwMode="auto">
              <a:xfrm>
                <a:off x="1885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6" name="Rectangle 38"/>
            <p:cNvSpPr>
              <a:spLocks noChangeArrowheads="1"/>
            </p:cNvSpPr>
            <p:nvPr/>
          </p:nvSpPr>
          <p:spPr bwMode="auto">
            <a:xfrm>
              <a:off x="2051" y="2545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2p</a:t>
              </a:r>
            </a:p>
          </p:txBody>
        </p:sp>
        <p:sp>
          <p:nvSpPr>
            <p:cNvPr id="20527" name="Rectangle 39"/>
            <p:cNvSpPr>
              <a:spLocks noChangeArrowheads="1"/>
            </p:cNvSpPr>
            <p:nvPr/>
          </p:nvSpPr>
          <p:spPr bwMode="auto">
            <a:xfrm>
              <a:off x="2051" y="198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3p</a:t>
              </a:r>
            </a:p>
          </p:txBody>
        </p:sp>
        <p:sp>
          <p:nvSpPr>
            <p:cNvPr id="20528" name="Rectangle 40"/>
            <p:cNvSpPr>
              <a:spLocks noChangeArrowheads="1"/>
            </p:cNvSpPr>
            <p:nvPr/>
          </p:nvSpPr>
          <p:spPr bwMode="auto">
            <a:xfrm>
              <a:off x="2051" y="144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4p</a:t>
              </a:r>
            </a:p>
          </p:txBody>
        </p:sp>
        <p:sp>
          <p:nvSpPr>
            <p:cNvPr id="20529" name="Rectangle 41"/>
            <p:cNvSpPr>
              <a:spLocks noChangeArrowheads="1"/>
            </p:cNvSpPr>
            <p:nvPr/>
          </p:nvSpPr>
          <p:spPr bwMode="auto">
            <a:xfrm>
              <a:off x="2051" y="105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5p</a:t>
              </a:r>
            </a:p>
          </p:txBody>
        </p:sp>
        <p:sp>
          <p:nvSpPr>
            <p:cNvPr id="20530" name="Rectangle 42"/>
            <p:cNvSpPr>
              <a:spLocks noChangeArrowheads="1"/>
            </p:cNvSpPr>
            <p:nvPr/>
          </p:nvSpPr>
          <p:spPr bwMode="auto">
            <a:xfrm>
              <a:off x="2051" y="66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6p</a:t>
              </a:r>
            </a:p>
          </p:txBody>
        </p:sp>
        <p:grpSp>
          <p:nvGrpSpPr>
            <p:cNvPr id="20531" name="Group 49"/>
            <p:cNvGrpSpPr>
              <a:grpSpLocks/>
            </p:cNvGrpSpPr>
            <p:nvPr/>
          </p:nvGrpSpPr>
          <p:grpSpPr bwMode="auto">
            <a:xfrm>
              <a:off x="2422" y="1688"/>
              <a:ext cx="1051" cy="250"/>
              <a:chOff x="2422" y="1688"/>
              <a:chExt cx="1051" cy="250"/>
            </a:xfrm>
          </p:grpSpPr>
          <p:sp>
            <p:nvSpPr>
              <p:cNvPr id="20580" name="Rectangle 43"/>
              <p:cNvSpPr>
                <a:spLocks noChangeArrowheads="1"/>
              </p:cNvSpPr>
              <p:nvPr/>
            </p:nvSpPr>
            <p:spPr bwMode="auto">
              <a:xfrm>
                <a:off x="3269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1" name="Rectangle 44"/>
              <p:cNvSpPr>
                <a:spLocks noChangeArrowheads="1"/>
              </p:cNvSpPr>
              <p:nvPr/>
            </p:nvSpPr>
            <p:spPr bwMode="auto">
              <a:xfrm>
                <a:off x="3064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82" name="Group 48"/>
              <p:cNvGrpSpPr>
                <a:grpSpLocks/>
              </p:cNvGrpSpPr>
              <p:nvPr/>
            </p:nvGrpSpPr>
            <p:grpSpPr bwMode="auto">
              <a:xfrm>
                <a:off x="2422" y="1688"/>
                <a:ext cx="637" cy="250"/>
                <a:chOff x="2422" y="1688"/>
                <a:chExt cx="637" cy="250"/>
              </a:xfrm>
            </p:grpSpPr>
            <p:sp>
              <p:nvSpPr>
                <p:cNvPr id="2058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2" y="1688"/>
                  <a:ext cx="204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4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203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5" name="Rectangle 47"/>
                <p:cNvSpPr>
                  <a:spLocks noChangeArrowheads="1"/>
                </p:cNvSpPr>
                <p:nvPr/>
              </p:nvSpPr>
              <p:spPr bwMode="auto">
                <a:xfrm>
                  <a:off x="2857" y="1688"/>
                  <a:ext cx="202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32" name="Rectangle 50"/>
            <p:cNvSpPr>
              <a:spLocks noChangeArrowheads="1"/>
            </p:cNvSpPr>
            <p:nvPr/>
          </p:nvSpPr>
          <p:spPr bwMode="auto">
            <a:xfrm>
              <a:off x="3449" y="163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3d</a:t>
              </a:r>
            </a:p>
          </p:txBody>
        </p:sp>
        <p:sp>
          <p:nvSpPr>
            <p:cNvPr id="20533" name="Rectangle 51"/>
            <p:cNvSpPr>
              <a:spLocks noChangeArrowheads="1"/>
            </p:cNvSpPr>
            <p:nvPr/>
          </p:nvSpPr>
          <p:spPr bwMode="auto">
            <a:xfrm>
              <a:off x="3449" y="114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4d</a:t>
              </a:r>
            </a:p>
          </p:txBody>
        </p:sp>
        <p:sp>
          <p:nvSpPr>
            <p:cNvPr id="20534" name="Rectangle 52"/>
            <p:cNvSpPr>
              <a:spLocks noChangeArrowheads="1"/>
            </p:cNvSpPr>
            <p:nvPr/>
          </p:nvSpPr>
          <p:spPr bwMode="auto">
            <a:xfrm>
              <a:off x="3449" y="758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5d</a:t>
              </a:r>
            </a:p>
          </p:txBody>
        </p:sp>
        <p:grpSp>
          <p:nvGrpSpPr>
            <p:cNvPr id="20535" name="Group 59"/>
            <p:cNvGrpSpPr>
              <a:grpSpLocks/>
            </p:cNvGrpSpPr>
            <p:nvPr/>
          </p:nvGrpSpPr>
          <p:grpSpPr bwMode="auto">
            <a:xfrm>
              <a:off x="2434" y="1160"/>
              <a:ext cx="1051" cy="251"/>
              <a:chOff x="2434" y="1160"/>
              <a:chExt cx="1051" cy="251"/>
            </a:xfrm>
          </p:grpSpPr>
          <p:sp>
            <p:nvSpPr>
              <p:cNvPr id="20574" name="Rectangle 53"/>
              <p:cNvSpPr>
                <a:spLocks noChangeArrowheads="1"/>
              </p:cNvSpPr>
              <p:nvPr/>
            </p:nvSpPr>
            <p:spPr bwMode="auto">
              <a:xfrm>
                <a:off x="3281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5" name="Rectangle 54"/>
              <p:cNvSpPr>
                <a:spLocks noChangeArrowheads="1"/>
              </p:cNvSpPr>
              <p:nvPr/>
            </p:nvSpPr>
            <p:spPr bwMode="auto">
              <a:xfrm>
                <a:off x="3076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6" name="Group 58"/>
              <p:cNvGrpSpPr>
                <a:grpSpLocks/>
              </p:cNvGrpSpPr>
              <p:nvPr/>
            </p:nvGrpSpPr>
            <p:grpSpPr bwMode="auto">
              <a:xfrm>
                <a:off x="2434" y="1160"/>
                <a:ext cx="638" cy="251"/>
                <a:chOff x="2434" y="1160"/>
                <a:chExt cx="638" cy="251"/>
              </a:xfrm>
            </p:grpSpPr>
            <p:sp>
              <p:nvSpPr>
                <p:cNvPr id="2057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34" y="116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8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8" y="116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9" name="Rectangle 57"/>
                <p:cNvSpPr>
                  <a:spLocks noChangeArrowheads="1"/>
                </p:cNvSpPr>
                <p:nvPr/>
              </p:nvSpPr>
              <p:spPr bwMode="auto">
                <a:xfrm>
                  <a:off x="2870" y="116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2434" y="816"/>
              <a:ext cx="1051" cy="251"/>
              <a:chOff x="2434" y="816"/>
              <a:chExt cx="1051" cy="251"/>
            </a:xfrm>
          </p:grpSpPr>
          <p:sp>
            <p:nvSpPr>
              <p:cNvPr id="20568" name="Rectangle 60"/>
              <p:cNvSpPr>
                <a:spLocks noChangeArrowheads="1"/>
              </p:cNvSpPr>
              <p:nvPr/>
            </p:nvSpPr>
            <p:spPr bwMode="auto">
              <a:xfrm>
                <a:off x="3281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9" name="Rectangle 61"/>
              <p:cNvSpPr>
                <a:spLocks noChangeArrowheads="1"/>
              </p:cNvSpPr>
              <p:nvPr/>
            </p:nvSpPr>
            <p:spPr bwMode="auto">
              <a:xfrm>
                <a:off x="3076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0" name="Group 65"/>
              <p:cNvGrpSpPr>
                <a:grpSpLocks/>
              </p:cNvGrpSpPr>
              <p:nvPr/>
            </p:nvGrpSpPr>
            <p:grpSpPr bwMode="auto">
              <a:xfrm>
                <a:off x="2434" y="816"/>
                <a:ext cx="638" cy="251"/>
                <a:chOff x="2434" y="816"/>
                <a:chExt cx="638" cy="251"/>
              </a:xfrm>
            </p:grpSpPr>
            <p:sp>
              <p:nvSpPr>
                <p:cNvPr id="2057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34" y="816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2" name="Rectangle 63"/>
                <p:cNvSpPr>
                  <a:spLocks noChangeArrowheads="1"/>
                </p:cNvSpPr>
                <p:nvPr/>
              </p:nvSpPr>
              <p:spPr bwMode="auto">
                <a:xfrm>
                  <a:off x="2648" y="816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70" y="816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7" name="Group 74"/>
            <p:cNvGrpSpPr>
              <a:grpSpLocks/>
            </p:cNvGrpSpPr>
            <p:nvPr/>
          </p:nvGrpSpPr>
          <p:grpSpPr bwMode="auto">
            <a:xfrm>
              <a:off x="3788" y="1005"/>
              <a:ext cx="1273" cy="251"/>
              <a:chOff x="3788" y="1005"/>
              <a:chExt cx="1273" cy="251"/>
            </a:xfrm>
          </p:grpSpPr>
          <p:sp>
            <p:nvSpPr>
              <p:cNvPr id="20561" name="Rectangle 67"/>
              <p:cNvSpPr>
                <a:spLocks noChangeArrowheads="1"/>
              </p:cNvSpPr>
              <p:nvPr/>
            </p:nvSpPr>
            <p:spPr bwMode="auto">
              <a:xfrm>
                <a:off x="4523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2" name="Rectangle 68"/>
              <p:cNvSpPr>
                <a:spLocks noChangeArrowheads="1"/>
              </p:cNvSpPr>
              <p:nvPr/>
            </p:nvSpPr>
            <p:spPr bwMode="auto">
              <a:xfrm>
                <a:off x="434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3" name="Rectangle 69"/>
              <p:cNvSpPr>
                <a:spLocks noChangeArrowheads="1"/>
              </p:cNvSpPr>
              <p:nvPr/>
            </p:nvSpPr>
            <p:spPr bwMode="auto">
              <a:xfrm>
                <a:off x="3788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Rectangle 70"/>
              <p:cNvSpPr>
                <a:spLocks noChangeArrowheads="1"/>
              </p:cNvSpPr>
              <p:nvPr/>
            </p:nvSpPr>
            <p:spPr bwMode="auto">
              <a:xfrm>
                <a:off x="3974" y="1005"/>
                <a:ext cx="17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5" name="Rectangle 71"/>
              <p:cNvSpPr>
                <a:spLocks noChangeArrowheads="1"/>
              </p:cNvSpPr>
              <p:nvPr/>
            </p:nvSpPr>
            <p:spPr bwMode="auto">
              <a:xfrm>
                <a:off x="416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6" name="Rectangle 72"/>
              <p:cNvSpPr>
                <a:spLocks noChangeArrowheads="1"/>
              </p:cNvSpPr>
              <p:nvPr/>
            </p:nvSpPr>
            <p:spPr bwMode="auto">
              <a:xfrm>
                <a:off x="4709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7" name="Rectangle 73"/>
              <p:cNvSpPr>
                <a:spLocks noChangeArrowheads="1"/>
              </p:cNvSpPr>
              <p:nvPr/>
            </p:nvSpPr>
            <p:spPr bwMode="auto">
              <a:xfrm>
                <a:off x="4886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8" name="Group 82"/>
            <p:cNvGrpSpPr>
              <a:grpSpLocks/>
            </p:cNvGrpSpPr>
            <p:nvPr/>
          </p:nvGrpSpPr>
          <p:grpSpPr bwMode="auto">
            <a:xfrm>
              <a:off x="3777" y="589"/>
              <a:ext cx="1274" cy="252"/>
              <a:chOff x="3777" y="589"/>
              <a:chExt cx="1274" cy="252"/>
            </a:xfrm>
          </p:grpSpPr>
          <p:sp>
            <p:nvSpPr>
              <p:cNvPr id="20554" name="Rectangle 75"/>
              <p:cNvSpPr>
                <a:spLocks noChangeArrowheads="1"/>
              </p:cNvSpPr>
              <p:nvPr/>
            </p:nvSpPr>
            <p:spPr bwMode="auto">
              <a:xfrm>
                <a:off x="451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5" name="Rectangle 76"/>
              <p:cNvSpPr>
                <a:spLocks noChangeArrowheads="1"/>
              </p:cNvSpPr>
              <p:nvPr/>
            </p:nvSpPr>
            <p:spPr bwMode="auto">
              <a:xfrm>
                <a:off x="4334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6" name="Rectangle 77"/>
              <p:cNvSpPr>
                <a:spLocks noChangeArrowheads="1"/>
              </p:cNvSpPr>
              <p:nvPr/>
            </p:nvSpPr>
            <p:spPr bwMode="auto">
              <a:xfrm>
                <a:off x="3777" y="589"/>
                <a:ext cx="175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7" name="Rectangle 78"/>
              <p:cNvSpPr>
                <a:spLocks noChangeArrowheads="1"/>
              </p:cNvSpPr>
              <p:nvPr/>
            </p:nvSpPr>
            <p:spPr bwMode="auto">
              <a:xfrm>
                <a:off x="396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8" name="Rectangle 79"/>
              <p:cNvSpPr>
                <a:spLocks noChangeArrowheads="1"/>
              </p:cNvSpPr>
              <p:nvPr/>
            </p:nvSpPr>
            <p:spPr bwMode="auto">
              <a:xfrm>
                <a:off x="4155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9" name="Rectangle 80"/>
              <p:cNvSpPr>
                <a:spLocks noChangeArrowheads="1"/>
              </p:cNvSpPr>
              <p:nvPr/>
            </p:nvSpPr>
            <p:spPr bwMode="auto">
              <a:xfrm>
                <a:off x="4699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0" name="Rectangle 81"/>
              <p:cNvSpPr>
                <a:spLocks noChangeArrowheads="1"/>
              </p:cNvSpPr>
              <p:nvPr/>
            </p:nvSpPr>
            <p:spPr bwMode="auto">
              <a:xfrm>
                <a:off x="4875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9" name="Group 86"/>
            <p:cNvGrpSpPr>
              <a:grpSpLocks/>
            </p:cNvGrpSpPr>
            <p:nvPr/>
          </p:nvGrpSpPr>
          <p:grpSpPr bwMode="auto">
            <a:xfrm>
              <a:off x="1418" y="356"/>
              <a:ext cx="689" cy="251"/>
              <a:chOff x="1418" y="356"/>
              <a:chExt cx="689" cy="251"/>
            </a:xfrm>
          </p:grpSpPr>
          <p:sp>
            <p:nvSpPr>
              <p:cNvPr id="20551" name="Rectangle 83"/>
              <p:cNvSpPr>
                <a:spLocks noChangeArrowheads="1"/>
              </p:cNvSpPr>
              <p:nvPr/>
            </p:nvSpPr>
            <p:spPr bwMode="auto">
              <a:xfrm>
                <a:off x="1418" y="356"/>
                <a:ext cx="220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2" name="Rectangle 84"/>
              <p:cNvSpPr>
                <a:spLocks noChangeArrowheads="1"/>
              </p:cNvSpPr>
              <p:nvPr/>
            </p:nvSpPr>
            <p:spPr bwMode="auto">
              <a:xfrm>
                <a:off x="1650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3" name="Rectangle 85"/>
              <p:cNvSpPr>
                <a:spLocks noChangeArrowheads="1"/>
              </p:cNvSpPr>
              <p:nvPr/>
            </p:nvSpPr>
            <p:spPr bwMode="auto">
              <a:xfrm>
                <a:off x="1888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40" name="Rectangle 87"/>
            <p:cNvSpPr>
              <a:spLocks noChangeArrowheads="1"/>
            </p:cNvSpPr>
            <p:nvPr/>
          </p:nvSpPr>
          <p:spPr bwMode="auto">
            <a:xfrm>
              <a:off x="2095" y="313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7p</a:t>
              </a:r>
            </a:p>
          </p:txBody>
        </p:sp>
        <p:grpSp>
          <p:nvGrpSpPr>
            <p:cNvPr id="20541" name="Group 94"/>
            <p:cNvGrpSpPr>
              <a:grpSpLocks/>
            </p:cNvGrpSpPr>
            <p:nvPr/>
          </p:nvGrpSpPr>
          <p:grpSpPr bwMode="auto">
            <a:xfrm>
              <a:off x="2437" y="430"/>
              <a:ext cx="1051" cy="251"/>
              <a:chOff x="2437" y="430"/>
              <a:chExt cx="1051" cy="251"/>
            </a:xfrm>
          </p:grpSpPr>
          <p:sp>
            <p:nvSpPr>
              <p:cNvPr id="20545" name="Rectangle 88"/>
              <p:cNvSpPr>
                <a:spLocks noChangeArrowheads="1"/>
              </p:cNvSpPr>
              <p:nvPr/>
            </p:nvSpPr>
            <p:spPr bwMode="auto">
              <a:xfrm>
                <a:off x="3284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6" name="Rectangle 89"/>
              <p:cNvSpPr>
                <a:spLocks noChangeArrowheads="1"/>
              </p:cNvSpPr>
              <p:nvPr/>
            </p:nvSpPr>
            <p:spPr bwMode="auto">
              <a:xfrm>
                <a:off x="3079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47" name="Group 93"/>
              <p:cNvGrpSpPr>
                <a:grpSpLocks/>
              </p:cNvGrpSpPr>
              <p:nvPr/>
            </p:nvGrpSpPr>
            <p:grpSpPr bwMode="auto">
              <a:xfrm>
                <a:off x="2437" y="430"/>
                <a:ext cx="638" cy="251"/>
                <a:chOff x="2437" y="430"/>
                <a:chExt cx="638" cy="251"/>
              </a:xfrm>
            </p:grpSpPr>
            <p:sp>
              <p:nvSpPr>
                <p:cNvPr id="20548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7" y="43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9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1" y="43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Rectangle 92"/>
                <p:cNvSpPr>
                  <a:spLocks noChangeArrowheads="1"/>
                </p:cNvSpPr>
                <p:nvPr/>
              </p:nvSpPr>
              <p:spPr bwMode="auto">
                <a:xfrm>
                  <a:off x="2873" y="43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42" name="Rectangle 95"/>
            <p:cNvSpPr>
              <a:spLocks noChangeArrowheads="1"/>
            </p:cNvSpPr>
            <p:nvPr/>
          </p:nvSpPr>
          <p:spPr bwMode="auto">
            <a:xfrm>
              <a:off x="3441" y="37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6d</a:t>
              </a:r>
            </a:p>
          </p:txBody>
        </p:sp>
        <p:sp>
          <p:nvSpPr>
            <p:cNvPr id="20543" name="Rectangle 96"/>
            <p:cNvSpPr>
              <a:spLocks noChangeArrowheads="1"/>
            </p:cNvSpPr>
            <p:nvPr/>
          </p:nvSpPr>
          <p:spPr bwMode="auto">
            <a:xfrm>
              <a:off x="5030" y="952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4f</a:t>
              </a:r>
            </a:p>
          </p:txBody>
        </p:sp>
        <p:sp>
          <p:nvSpPr>
            <p:cNvPr id="20544" name="Rectangle 97"/>
            <p:cNvSpPr>
              <a:spLocks noChangeArrowheads="1"/>
            </p:cNvSpPr>
            <p:nvPr/>
          </p:nvSpPr>
          <p:spPr bwMode="auto">
            <a:xfrm>
              <a:off x="5023" y="554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5f</a:t>
              </a:r>
            </a:p>
          </p:txBody>
        </p:sp>
      </p:grpSp>
      <p:sp>
        <p:nvSpPr>
          <p:cNvPr id="20483" name="Rectangle 9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Line 101"/>
          <p:cNvSpPr>
            <a:spLocks noChangeShapeType="1"/>
          </p:cNvSpPr>
          <p:nvPr/>
        </p:nvSpPr>
        <p:spPr bwMode="auto">
          <a:xfrm>
            <a:off x="2374900" y="32543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4" name="Line 102"/>
          <p:cNvSpPr>
            <a:spLocks noChangeShapeType="1"/>
          </p:cNvSpPr>
          <p:nvPr/>
        </p:nvSpPr>
        <p:spPr bwMode="auto">
          <a:xfrm>
            <a:off x="2722563" y="32258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5" name="Line 103"/>
          <p:cNvSpPr>
            <a:spLocks noChangeShapeType="1"/>
          </p:cNvSpPr>
          <p:nvPr/>
        </p:nvSpPr>
        <p:spPr bwMode="auto">
          <a:xfrm>
            <a:off x="3051175" y="32591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6" name="Line 104"/>
          <p:cNvSpPr>
            <a:spLocks noChangeShapeType="1"/>
          </p:cNvSpPr>
          <p:nvPr/>
        </p:nvSpPr>
        <p:spPr bwMode="auto">
          <a:xfrm>
            <a:off x="1501775" y="56959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7" name="Line 105"/>
          <p:cNvSpPr>
            <a:spLocks noChangeShapeType="1"/>
          </p:cNvSpPr>
          <p:nvPr/>
        </p:nvSpPr>
        <p:spPr bwMode="auto">
          <a:xfrm flipV="1">
            <a:off x="1654175" y="57150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8" name="Line 106"/>
          <p:cNvSpPr>
            <a:spLocks noChangeShapeType="1"/>
          </p:cNvSpPr>
          <p:nvPr/>
        </p:nvSpPr>
        <p:spPr bwMode="auto">
          <a:xfrm>
            <a:off x="1479550" y="45116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9" name="Line 107"/>
          <p:cNvSpPr>
            <a:spLocks noChangeShapeType="1"/>
          </p:cNvSpPr>
          <p:nvPr/>
        </p:nvSpPr>
        <p:spPr bwMode="auto">
          <a:xfrm flipV="1">
            <a:off x="1631950" y="45307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0" name="Line 108"/>
          <p:cNvSpPr>
            <a:spLocks noChangeShapeType="1"/>
          </p:cNvSpPr>
          <p:nvPr/>
        </p:nvSpPr>
        <p:spPr bwMode="auto">
          <a:xfrm>
            <a:off x="2357438" y="41084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1" name="Line 109"/>
          <p:cNvSpPr>
            <a:spLocks noChangeShapeType="1"/>
          </p:cNvSpPr>
          <p:nvPr/>
        </p:nvSpPr>
        <p:spPr bwMode="auto">
          <a:xfrm flipV="1">
            <a:off x="2493963" y="41116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2" name="Line 110"/>
          <p:cNvSpPr>
            <a:spLocks noChangeShapeType="1"/>
          </p:cNvSpPr>
          <p:nvPr/>
        </p:nvSpPr>
        <p:spPr bwMode="auto">
          <a:xfrm>
            <a:off x="2736850" y="41100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3" name="Line 111"/>
          <p:cNvSpPr>
            <a:spLocks noChangeShapeType="1"/>
          </p:cNvSpPr>
          <p:nvPr/>
        </p:nvSpPr>
        <p:spPr bwMode="auto">
          <a:xfrm flipV="1">
            <a:off x="2889250" y="40973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4" name="Line 112"/>
          <p:cNvSpPr>
            <a:spLocks noChangeShapeType="1"/>
          </p:cNvSpPr>
          <p:nvPr/>
        </p:nvSpPr>
        <p:spPr bwMode="auto">
          <a:xfrm>
            <a:off x="3063875" y="40925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5" name="Line 113"/>
          <p:cNvSpPr>
            <a:spLocks noChangeShapeType="1"/>
          </p:cNvSpPr>
          <p:nvPr/>
        </p:nvSpPr>
        <p:spPr bwMode="auto">
          <a:xfrm flipV="1">
            <a:off x="3216275" y="41116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6" name="Line 114"/>
          <p:cNvSpPr>
            <a:spLocks noChangeShapeType="1"/>
          </p:cNvSpPr>
          <p:nvPr/>
        </p:nvSpPr>
        <p:spPr bwMode="auto">
          <a:xfrm>
            <a:off x="1446213" y="35750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7" name="Line 115"/>
          <p:cNvSpPr>
            <a:spLocks noChangeShapeType="1"/>
          </p:cNvSpPr>
          <p:nvPr/>
        </p:nvSpPr>
        <p:spPr bwMode="auto">
          <a:xfrm flipV="1">
            <a:off x="1598613" y="35941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54400" y="5654675"/>
            <a:ext cx="915988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smtClean="0"/>
              <a:t>1s</a:t>
            </a:r>
            <a:r>
              <a:rPr lang="en-US" sz="3200" baseline="30000" smtClean="0"/>
              <a:t>2</a:t>
            </a:r>
            <a:endParaRPr lang="en-US" sz="3200" smtClean="0"/>
          </a:p>
        </p:txBody>
      </p:sp>
      <p:sp>
        <p:nvSpPr>
          <p:cNvPr id="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6850" y="5654675"/>
            <a:ext cx="92392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6913" y="5664200"/>
            <a:ext cx="90487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2p</a:t>
            </a:r>
            <a:r>
              <a:rPr lang="en-US" sz="3200" baseline="30000" dirty="0" smtClean="0"/>
              <a:t>6</a:t>
            </a:r>
            <a:endParaRPr lang="en-US" sz="3200" dirty="0" smtClean="0"/>
          </a:p>
        </p:txBody>
      </p:sp>
      <p:sp>
        <p:nvSpPr>
          <p:cNvPr id="1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54625" y="5654675"/>
            <a:ext cx="901700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3s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21" name="Line 115"/>
          <p:cNvSpPr>
            <a:spLocks noChangeShapeType="1"/>
          </p:cNvSpPr>
          <p:nvPr/>
        </p:nvSpPr>
        <p:spPr bwMode="auto">
          <a:xfrm flipV="1">
            <a:off x="2499303" y="3248036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2" name="Line 115"/>
          <p:cNvSpPr>
            <a:spLocks noChangeShapeType="1"/>
          </p:cNvSpPr>
          <p:nvPr/>
        </p:nvSpPr>
        <p:spPr bwMode="auto">
          <a:xfrm flipV="1">
            <a:off x="2870840" y="325913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3" name="Line 115"/>
          <p:cNvSpPr>
            <a:spLocks noChangeShapeType="1"/>
          </p:cNvSpPr>
          <p:nvPr/>
        </p:nvSpPr>
        <p:spPr bwMode="auto">
          <a:xfrm flipV="1">
            <a:off x="3209740" y="3248036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>
          <a:xfrm>
            <a:off x="5823156" y="5654675"/>
            <a:ext cx="874713" cy="509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dirty="0" smtClean="0"/>
              <a:t>3p</a:t>
            </a:r>
            <a:r>
              <a:rPr lang="en-US" baseline="30000" dirty="0"/>
              <a:t>6</a:t>
            </a:r>
            <a:endParaRPr lang="en-US" dirty="0"/>
          </a:p>
        </p:txBody>
      </p:sp>
      <p:sp>
        <p:nvSpPr>
          <p:cNvPr id="125" name="Line 114"/>
          <p:cNvSpPr>
            <a:spLocks noChangeShapeType="1"/>
          </p:cNvSpPr>
          <p:nvPr/>
        </p:nvSpPr>
        <p:spPr bwMode="auto">
          <a:xfrm>
            <a:off x="3951288" y="266461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4296539" y="266461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8" name="Line 114"/>
          <p:cNvSpPr>
            <a:spLocks noChangeShapeType="1"/>
          </p:cNvSpPr>
          <p:nvPr/>
        </p:nvSpPr>
        <p:spPr bwMode="auto">
          <a:xfrm>
            <a:off x="4590576" y="26797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9" name="Line 114"/>
          <p:cNvSpPr>
            <a:spLocks noChangeShapeType="1"/>
          </p:cNvSpPr>
          <p:nvPr/>
        </p:nvSpPr>
        <p:spPr bwMode="auto">
          <a:xfrm>
            <a:off x="4894614" y="2651919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>
            <a:off x="5311529" y="2651919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1" name="Line 115"/>
          <p:cNvSpPr>
            <a:spLocks noChangeShapeType="1"/>
          </p:cNvSpPr>
          <p:nvPr/>
        </p:nvSpPr>
        <p:spPr bwMode="auto">
          <a:xfrm flipV="1">
            <a:off x="4036003" y="2716212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2" name="Line 115"/>
          <p:cNvSpPr>
            <a:spLocks noChangeShapeType="1"/>
          </p:cNvSpPr>
          <p:nvPr/>
        </p:nvSpPr>
        <p:spPr bwMode="auto">
          <a:xfrm flipV="1">
            <a:off x="4392449" y="2695524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" name="Line 115"/>
          <p:cNvSpPr>
            <a:spLocks noChangeShapeType="1"/>
          </p:cNvSpPr>
          <p:nvPr/>
        </p:nvSpPr>
        <p:spPr bwMode="auto">
          <a:xfrm flipV="1">
            <a:off x="4745553" y="272573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4" name="Line 115"/>
          <p:cNvSpPr>
            <a:spLocks noChangeShapeType="1"/>
          </p:cNvSpPr>
          <p:nvPr/>
        </p:nvSpPr>
        <p:spPr bwMode="auto">
          <a:xfrm flipV="1">
            <a:off x="5026665" y="2695524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5" name="Line 115"/>
          <p:cNvSpPr>
            <a:spLocks noChangeShapeType="1"/>
          </p:cNvSpPr>
          <p:nvPr/>
        </p:nvSpPr>
        <p:spPr bwMode="auto">
          <a:xfrm flipV="1">
            <a:off x="5444178" y="2651919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6" name="Rectangle 3"/>
          <p:cNvSpPr txBox="1">
            <a:spLocks noChangeArrowheads="1"/>
          </p:cNvSpPr>
          <p:nvPr/>
        </p:nvSpPr>
        <p:spPr>
          <a:xfrm>
            <a:off x="6594207" y="5598928"/>
            <a:ext cx="874713" cy="509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dirty="0" smtClean="0"/>
              <a:t>3d</a:t>
            </a:r>
            <a:r>
              <a:rPr lang="en-US" baseline="30000" dirty="0"/>
              <a:t>1</a:t>
            </a:r>
            <a:r>
              <a:rPr lang="en-US" baseline="30000" dirty="0" smtClean="0"/>
              <a:t>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67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116" grpId="0" build="p"/>
      <p:bldP spid="117" grpId="0" build="p"/>
      <p:bldP spid="118" grpId="0" build="p"/>
      <p:bldP spid="119" grpId="0" build="p"/>
      <p:bldP spid="121" grpId="0" animBg="1"/>
      <p:bldP spid="122" grpId="0" animBg="1"/>
      <p:bldP spid="123" grpId="0" animBg="1"/>
      <p:bldP spid="124" grpId="0" build="p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Let’s determine the electron configuration  &amp; orbital diagram for Nitrogen </a:t>
            </a:r>
          </a:p>
          <a:p>
            <a:pPr eaLnBrk="1" hangingPunct="1"/>
            <a:r>
              <a:rPr lang="en-US" altLang="en-US" sz="3600" dirty="0" smtClean="0"/>
              <a:t>Need to account for 7 electrons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528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8"/>
          <p:cNvGrpSpPr>
            <a:grpSpLocks/>
          </p:cNvGrpSpPr>
          <p:nvPr/>
        </p:nvGrpSpPr>
        <p:grpSpPr bwMode="auto">
          <a:xfrm>
            <a:off x="393700" y="457200"/>
            <a:ext cx="8216900" cy="5943600"/>
            <a:chOff x="248" y="288"/>
            <a:chExt cx="5176" cy="3744"/>
          </a:xfrm>
        </p:grpSpPr>
        <p:sp>
          <p:nvSpPr>
            <p:cNvPr id="20505" name="Line 2"/>
            <p:cNvSpPr>
              <a:spLocks noChangeShapeType="1"/>
            </p:cNvSpPr>
            <p:nvPr/>
          </p:nvSpPr>
          <p:spPr bwMode="auto">
            <a:xfrm>
              <a:off x="689" y="288"/>
              <a:ext cx="12" cy="3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06" name="Rectangle 3"/>
            <p:cNvSpPr>
              <a:spLocks noChangeArrowheads="1"/>
            </p:cNvSpPr>
            <p:nvPr/>
          </p:nvSpPr>
          <p:spPr bwMode="auto">
            <a:xfrm rot="-5400000">
              <a:off x="-885" y="2081"/>
              <a:ext cx="2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>
                  <a:solidFill>
                    <a:schemeClr val="tx2"/>
                  </a:solidFill>
                  <a:latin typeface="Times New Roman" pitchFamily="18" charset="0"/>
                </a:rPr>
                <a:t>Increasing energy</a:t>
              </a:r>
            </a:p>
          </p:txBody>
        </p:sp>
        <p:sp>
          <p:nvSpPr>
            <p:cNvPr id="20507" name="Rectangle 4"/>
            <p:cNvSpPr>
              <a:spLocks noChangeArrowheads="1"/>
            </p:cNvSpPr>
            <p:nvPr/>
          </p:nvSpPr>
          <p:spPr bwMode="auto">
            <a:xfrm>
              <a:off x="843" y="3605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Rectangle 5"/>
            <p:cNvSpPr>
              <a:spLocks noChangeArrowheads="1"/>
            </p:cNvSpPr>
            <p:nvPr/>
          </p:nvSpPr>
          <p:spPr bwMode="auto">
            <a:xfrm>
              <a:off x="843" y="2828"/>
              <a:ext cx="26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>
              <a:off x="843" y="2266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Rectangle 7"/>
            <p:cNvSpPr>
              <a:spLocks noChangeArrowheads="1"/>
            </p:cNvSpPr>
            <p:nvPr/>
          </p:nvSpPr>
          <p:spPr bwMode="auto">
            <a:xfrm>
              <a:off x="843" y="1748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Rectangle 8"/>
            <p:cNvSpPr>
              <a:spLocks noChangeArrowheads="1"/>
            </p:cNvSpPr>
            <p:nvPr/>
          </p:nvSpPr>
          <p:spPr bwMode="auto">
            <a:xfrm>
              <a:off x="843" y="1317"/>
              <a:ext cx="268" cy="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Rectangle 9"/>
            <p:cNvSpPr>
              <a:spLocks noChangeArrowheads="1"/>
            </p:cNvSpPr>
            <p:nvPr/>
          </p:nvSpPr>
          <p:spPr bwMode="auto">
            <a:xfrm>
              <a:off x="853" y="623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Rectangle 10"/>
            <p:cNvSpPr>
              <a:spLocks noChangeArrowheads="1"/>
            </p:cNvSpPr>
            <p:nvPr/>
          </p:nvSpPr>
          <p:spPr bwMode="auto">
            <a:xfrm>
              <a:off x="843" y="1009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14" name="Group 14"/>
            <p:cNvGrpSpPr>
              <a:grpSpLocks/>
            </p:cNvGrpSpPr>
            <p:nvPr/>
          </p:nvGrpSpPr>
          <p:grpSpPr bwMode="auto">
            <a:xfrm>
              <a:off x="1416" y="2048"/>
              <a:ext cx="668" cy="250"/>
              <a:chOff x="1416" y="2048"/>
              <a:chExt cx="668" cy="250"/>
            </a:xfrm>
          </p:grpSpPr>
          <p:sp>
            <p:nvSpPr>
              <p:cNvPr id="20598" name="Rectangle 11"/>
              <p:cNvSpPr>
                <a:spLocks noChangeArrowheads="1"/>
              </p:cNvSpPr>
              <p:nvPr/>
            </p:nvSpPr>
            <p:spPr bwMode="auto">
              <a:xfrm>
                <a:off x="1416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9" name="Rectangle 12"/>
              <p:cNvSpPr>
                <a:spLocks noChangeArrowheads="1"/>
              </p:cNvSpPr>
              <p:nvPr/>
            </p:nvSpPr>
            <p:spPr bwMode="auto">
              <a:xfrm>
                <a:off x="1643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0" name="Rectangle 13"/>
              <p:cNvSpPr>
                <a:spLocks noChangeArrowheads="1"/>
              </p:cNvSpPr>
              <p:nvPr/>
            </p:nvSpPr>
            <p:spPr bwMode="auto">
              <a:xfrm>
                <a:off x="1868" y="2048"/>
                <a:ext cx="216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15" name="Rectangle 15"/>
            <p:cNvSpPr>
              <a:spLocks noChangeArrowheads="1"/>
            </p:cNvSpPr>
            <p:nvPr/>
          </p:nvSpPr>
          <p:spPr bwMode="auto">
            <a:xfrm>
              <a:off x="1146" y="3574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1s</a:t>
              </a:r>
            </a:p>
          </p:txBody>
        </p:sp>
        <p:sp>
          <p:nvSpPr>
            <p:cNvPr id="20516" name="Rectangle 16"/>
            <p:cNvSpPr>
              <a:spLocks noChangeArrowheads="1"/>
            </p:cNvSpPr>
            <p:nvPr/>
          </p:nvSpPr>
          <p:spPr bwMode="auto">
            <a:xfrm>
              <a:off x="1119" y="2805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2s</a:t>
              </a:r>
            </a:p>
          </p:txBody>
        </p:sp>
        <p:sp>
          <p:nvSpPr>
            <p:cNvPr id="20517" name="Rectangle 17"/>
            <p:cNvSpPr>
              <a:spLocks noChangeArrowheads="1"/>
            </p:cNvSpPr>
            <p:nvPr/>
          </p:nvSpPr>
          <p:spPr bwMode="auto">
            <a:xfrm>
              <a:off x="1109" y="223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3s</a:t>
              </a:r>
            </a:p>
          </p:txBody>
        </p:sp>
        <p:sp>
          <p:nvSpPr>
            <p:cNvPr id="20518" name="Rectangle 18"/>
            <p:cNvSpPr>
              <a:spLocks noChangeArrowheads="1"/>
            </p:cNvSpPr>
            <p:nvPr/>
          </p:nvSpPr>
          <p:spPr bwMode="auto">
            <a:xfrm>
              <a:off x="1100" y="1717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4s</a:t>
              </a:r>
            </a:p>
          </p:txBody>
        </p:sp>
        <p:sp>
          <p:nvSpPr>
            <p:cNvPr id="20519" name="Rectangle 19"/>
            <p:cNvSpPr>
              <a:spLocks noChangeArrowheads="1"/>
            </p:cNvSpPr>
            <p:nvPr/>
          </p:nvSpPr>
          <p:spPr bwMode="auto">
            <a:xfrm>
              <a:off x="1109" y="128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5s</a:t>
              </a:r>
            </a:p>
          </p:txBody>
        </p:sp>
        <p:sp>
          <p:nvSpPr>
            <p:cNvPr id="20520" name="Rectangle 20"/>
            <p:cNvSpPr>
              <a:spLocks noChangeArrowheads="1"/>
            </p:cNvSpPr>
            <p:nvPr/>
          </p:nvSpPr>
          <p:spPr bwMode="auto">
            <a:xfrm>
              <a:off x="1110" y="95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6s</a:t>
              </a:r>
            </a:p>
          </p:txBody>
        </p:sp>
        <p:sp>
          <p:nvSpPr>
            <p:cNvPr id="20521" name="Rectangle 21"/>
            <p:cNvSpPr>
              <a:spLocks noChangeArrowheads="1"/>
            </p:cNvSpPr>
            <p:nvPr/>
          </p:nvSpPr>
          <p:spPr bwMode="auto">
            <a:xfrm>
              <a:off x="1099" y="586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7s</a:t>
              </a:r>
            </a:p>
          </p:txBody>
        </p:sp>
        <p:grpSp>
          <p:nvGrpSpPr>
            <p:cNvPr id="20522" name="Group 25"/>
            <p:cNvGrpSpPr>
              <a:grpSpLocks/>
            </p:cNvGrpSpPr>
            <p:nvPr/>
          </p:nvGrpSpPr>
          <p:grpSpPr bwMode="auto">
            <a:xfrm>
              <a:off x="1416" y="2589"/>
              <a:ext cx="678" cy="251"/>
              <a:chOff x="1416" y="2589"/>
              <a:chExt cx="678" cy="251"/>
            </a:xfrm>
          </p:grpSpPr>
          <p:sp>
            <p:nvSpPr>
              <p:cNvPr id="20595" name="Rectangle 22"/>
              <p:cNvSpPr>
                <a:spLocks noChangeArrowheads="1"/>
              </p:cNvSpPr>
              <p:nvPr/>
            </p:nvSpPr>
            <p:spPr bwMode="auto">
              <a:xfrm>
                <a:off x="1416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6" name="Rectangle 23"/>
              <p:cNvSpPr>
                <a:spLocks noChangeArrowheads="1"/>
              </p:cNvSpPr>
              <p:nvPr/>
            </p:nvSpPr>
            <p:spPr bwMode="auto">
              <a:xfrm>
                <a:off x="1643" y="2589"/>
                <a:ext cx="217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7" name="Rectangle 24"/>
              <p:cNvSpPr>
                <a:spLocks noChangeArrowheads="1"/>
              </p:cNvSpPr>
              <p:nvPr/>
            </p:nvSpPr>
            <p:spPr bwMode="auto">
              <a:xfrm>
                <a:off x="1878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3" name="Group 29"/>
            <p:cNvGrpSpPr>
              <a:grpSpLocks/>
            </p:cNvGrpSpPr>
            <p:nvPr/>
          </p:nvGrpSpPr>
          <p:grpSpPr bwMode="auto">
            <a:xfrm>
              <a:off x="1416" y="1493"/>
              <a:ext cx="668" cy="250"/>
              <a:chOff x="1416" y="1493"/>
              <a:chExt cx="668" cy="250"/>
            </a:xfrm>
          </p:grpSpPr>
          <p:sp>
            <p:nvSpPr>
              <p:cNvPr id="20592" name="Rectangle 26"/>
              <p:cNvSpPr>
                <a:spLocks noChangeArrowheads="1"/>
              </p:cNvSpPr>
              <p:nvPr/>
            </p:nvSpPr>
            <p:spPr bwMode="auto">
              <a:xfrm>
                <a:off x="1416" y="1493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3" name="Rectangle 27"/>
              <p:cNvSpPr>
                <a:spLocks noChangeArrowheads="1"/>
              </p:cNvSpPr>
              <p:nvPr/>
            </p:nvSpPr>
            <p:spPr bwMode="auto">
              <a:xfrm>
                <a:off x="1640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4" name="Rectangle 28"/>
              <p:cNvSpPr>
                <a:spLocks noChangeArrowheads="1"/>
              </p:cNvSpPr>
              <p:nvPr/>
            </p:nvSpPr>
            <p:spPr bwMode="auto">
              <a:xfrm>
                <a:off x="1871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4" name="Group 33"/>
            <p:cNvGrpSpPr>
              <a:grpSpLocks/>
            </p:cNvGrpSpPr>
            <p:nvPr/>
          </p:nvGrpSpPr>
          <p:grpSpPr bwMode="auto">
            <a:xfrm>
              <a:off x="1416" y="1104"/>
              <a:ext cx="668" cy="250"/>
              <a:chOff x="1416" y="1104"/>
              <a:chExt cx="668" cy="250"/>
            </a:xfrm>
          </p:grpSpPr>
          <p:sp>
            <p:nvSpPr>
              <p:cNvPr id="20589" name="Rectangle 30"/>
              <p:cNvSpPr>
                <a:spLocks noChangeArrowheads="1"/>
              </p:cNvSpPr>
              <p:nvPr/>
            </p:nvSpPr>
            <p:spPr bwMode="auto">
              <a:xfrm>
                <a:off x="1416" y="1104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0" name="Rectangle 31"/>
              <p:cNvSpPr>
                <a:spLocks noChangeArrowheads="1"/>
              </p:cNvSpPr>
              <p:nvPr/>
            </p:nvSpPr>
            <p:spPr bwMode="auto">
              <a:xfrm>
                <a:off x="1640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1" name="Rectangle 32"/>
              <p:cNvSpPr>
                <a:spLocks noChangeArrowheads="1"/>
              </p:cNvSpPr>
              <p:nvPr/>
            </p:nvSpPr>
            <p:spPr bwMode="auto">
              <a:xfrm>
                <a:off x="1871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5" name="Group 37"/>
            <p:cNvGrpSpPr>
              <a:grpSpLocks/>
            </p:cNvGrpSpPr>
            <p:nvPr/>
          </p:nvGrpSpPr>
          <p:grpSpPr bwMode="auto">
            <a:xfrm>
              <a:off x="1416" y="722"/>
              <a:ext cx="688" cy="252"/>
              <a:chOff x="1416" y="722"/>
              <a:chExt cx="688" cy="252"/>
            </a:xfrm>
          </p:grpSpPr>
          <p:sp>
            <p:nvSpPr>
              <p:cNvPr id="20586" name="Rectangle 34"/>
              <p:cNvSpPr>
                <a:spLocks noChangeArrowheads="1"/>
              </p:cNvSpPr>
              <p:nvPr/>
            </p:nvSpPr>
            <p:spPr bwMode="auto">
              <a:xfrm>
                <a:off x="1416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7" name="Rectangle 35"/>
              <p:cNvSpPr>
                <a:spLocks noChangeArrowheads="1"/>
              </p:cNvSpPr>
              <p:nvPr/>
            </p:nvSpPr>
            <p:spPr bwMode="auto">
              <a:xfrm>
                <a:off x="1647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8" name="Rectangle 36"/>
              <p:cNvSpPr>
                <a:spLocks noChangeArrowheads="1"/>
              </p:cNvSpPr>
              <p:nvPr/>
            </p:nvSpPr>
            <p:spPr bwMode="auto">
              <a:xfrm>
                <a:off x="1885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6" name="Rectangle 38"/>
            <p:cNvSpPr>
              <a:spLocks noChangeArrowheads="1"/>
            </p:cNvSpPr>
            <p:nvPr/>
          </p:nvSpPr>
          <p:spPr bwMode="auto">
            <a:xfrm>
              <a:off x="2051" y="2545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2p</a:t>
              </a:r>
            </a:p>
          </p:txBody>
        </p:sp>
        <p:sp>
          <p:nvSpPr>
            <p:cNvPr id="20527" name="Rectangle 39"/>
            <p:cNvSpPr>
              <a:spLocks noChangeArrowheads="1"/>
            </p:cNvSpPr>
            <p:nvPr/>
          </p:nvSpPr>
          <p:spPr bwMode="auto">
            <a:xfrm>
              <a:off x="2051" y="198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3p</a:t>
              </a:r>
            </a:p>
          </p:txBody>
        </p:sp>
        <p:sp>
          <p:nvSpPr>
            <p:cNvPr id="20528" name="Rectangle 40"/>
            <p:cNvSpPr>
              <a:spLocks noChangeArrowheads="1"/>
            </p:cNvSpPr>
            <p:nvPr/>
          </p:nvSpPr>
          <p:spPr bwMode="auto">
            <a:xfrm>
              <a:off x="2051" y="144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4p</a:t>
              </a:r>
            </a:p>
          </p:txBody>
        </p:sp>
        <p:sp>
          <p:nvSpPr>
            <p:cNvPr id="20529" name="Rectangle 41"/>
            <p:cNvSpPr>
              <a:spLocks noChangeArrowheads="1"/>
            </p:cNvSpPr>
            <p:nvPr/>
          </p:nvSpPr>
          <p:spPr bwMode="auto">
            <a:xfrm>
              <a:off x="2051" y="105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5p</a:t>
              </a:r>
            </a:p>
          </p:txBody>
        </p:sp>
        <p:sp>
          <p:nvSpPr>
            <p:cNvPr id="20530" name="Rectangle 42"/>
            <p:cNvSpPr>
              <a:spLocks noChangeArrowheads="1"/>
            </p:cNvSpPr>
            <p:nvPr/>
          </p:nvSpPr>
          <p:spPr bwMode="auto">
            <a:xfrm>
              <a:off x="2051" y="66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6p</a:t>
              </a:r>
            </a:p>
          </p:txBody>
        </p:sp>
        <p:grpSp>
          <p:nvGrpSpPr>
            <p:cNvPr id="20531" name="Group 49"/>
            <p:cNvGrpSpPr>
              <a:grpSpLocks/>
            </p:cNvGrpSpPr>
            <p:nvPr/>
          </p:nvGrpSpPr>
          <p:grpSpPr bwMode="auto">
            <a:xfrm>
              <a:off x="2422" y="1688"/>
              <a:ext cx="1051" cy="250"/>
              <a:chOff x="2422" y="1688"/>
              <a:chExt cx="1051" cy="250"/>
            </a:xfrm>
          </p:grpSpPr>
          <p:sp>
            <p:nvSpPr>
              <p:cNvPr id="20580" name="Rectangle 43"/>
              <p:cNvSpPr>
                <a:spLocks noChangeArrowheads="1"/>
              </p:cNvSpPr>
              <p:nvPr/>
            </p:nvSpPr>
            <p:spPr bwMode="auto">
              <a:xfrm>
                <a:off x="3269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1" name="Rectangle 44"/>
              <p:cNvSpPr>
                <a:spLocks noChangeArrowheads="1"/>
              </p:cNvSpPr>
              <p:nvPr/>
            </p:nvSpPr>
            <p:spPr bwMode="auto">
              <a:xfrm>
                <a:off x="3064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82" name="Group 48"/>
              <p:cNvGrpSpPr>
                <a:grpSpLocks/>
              </p:cNvGrpSpPr>
              <p:nvPr/>
            </p:nvGrpSpPr>
            <p:grpSpPr bwMode="auto">
              <a:xfrm>
                <a:off x="2422" y="1688"/>
                <a:ext cx="637" cy="250"/>
                <a:chOff x="2422" y="1688"/>
                <a:chExt cx="637" cy="250"/>
              </a:xfrm>
            </p:grpSpPr>
            <p:sp>
              <p:nvSpPr>
                <p:cNvPr id="2058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2" y="1688"/>
                  <a:ext cx="204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4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203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5" name="Rectangle 47"/>
                <p:cNvSpPr>
                  <a:spLocks noChangeArrowheads="1"/>
                </p:cNvSpPr>
                <p:nvPr/>
              </p:nvSpPr>
              <p:spPr bwMode="auto">
                <a:xfrm>
                  <a:off x="2857" y="1688"/>
                  <a:ext cx="202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32" name="Rectangle 50"/>
            <p:cNvSpPr>
              <a:spLocks noChangeArrowheads="1"/>
            </p:cNvSpPr>
            <p:nvPr/>
          </p:nvSpPr>
          <p:spPr bwMode="auto">
            <a:xfrm>
              <a:off x="3449" y="163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3d</a:t>
              </a:r>
            </a:p>
          </p:txBody>
        </p:sp>
        <p:sp>
          <p:nvSpPr>
            <p:cNvPr id="20533" name="Rectangle 51"/>
            <p:cNvSpPr>
              <a:spLocks noChangeArrowheads="1"/>
            </p:cNvSpPr>
            <p:nvPr/>
          </p:nvSpPr>
          <p:spPr bwMode="auto">
            <a:xfrm>
              <a:off x="3449" y="114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4d</a:t>
              </a:r>
            </a:p>
          </p:txBody>
        </p:sp>
        <p:sp>
          <p:nvSpPr>
            <p:cNvPr id="20534" name="Rectangle 52"/>
            <p:cNvSpPr>
              <a:spLocks noChangeArrowheads="1"/>
            </p:cNvSpPr>
            <p:nvPr/>
          </p:nvSpPr>
          <p:spPr bwMode="auto">
            <a:xfrm>
              <a:off x="3449" y="758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5d</a:t>
              </a:r>
            </a:p>
          </p:txBody>
        </p:sp>
        <p:grpSp>
          <p:nvGrpSpPr>
            <p:cNvPr id="20535" name="Group 59"/>
            <p:cNvGrpSpPr>
              <a:grpSpLocks/>
            </p:cNvGrpSpPr>
            <p:nvPr/>
          </p:nvGrpSpPr>
          <p:grpSpPr bwMode="auto">
            <a:xfrm>
              <a:off x="2434" y="1160"/>
              <a:ext cx="1051" cy="251"/>
              <a:chOff x="2434" y="1160"/>
              <a:chExt cx="1051" cy="251"/>
            </a:xfrm>
          </p:grpSpPr>
          <p:sp>
            <p:nvSpPr>
              <p:cNvPr id="20574" name="Rectangle 53"/>
              <p:cNvSpPr>
                <a:spLocks noChangeArrowheads="1"/>
              </p:cNvSpPr>
              <p:nvPr/>
            </p:nvSpPr>
            <p:spPr bwMode="auto">
              <a:xfrm>
                <a:off x="3281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5" name="Rectangle 54"/>
              <p:cNvSpPr>
                <a:spLocks noChangeArrowheads="1"/>
              </p:cNvSpPr>
              <p:nvPr/>
            </p:nvSpPr>
            <p:spPr bwMode="auto">
              <a:xfrm>
                <a:off x="3076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6" name="Group 58"/>
              <p:cNvGrpSpPr>
                <a:grpSpLocks/>
              </p:cNvGrpSpPr>
              <p:nvPr/>
            </p:nvGrpSpPr>
            <p:grpSpPr bwMode="auto">
              <a:xfrm>
                <a:off x="2434" y="1160"/>
                <a:ext cx="638" cy="251"/>
                <a:chOff x="2434" y="1160"/>
                <a:chExt cx="638" cy="251"/>
              </a:xfrm>
            </p:grpSpPr>
            <p:sp>
              <p:nvSpPr>
                <p:cNvPr id="2057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34" y="116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8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8" y="116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9" name="Rectangle 57"/>
                <p:cNvSpPr>
                  <a:spLocks noChangeArrowheads="1"/>
                </p:cNvSpPr>
                <p:nvPr/>
              </p:nvSpPr>
              <p:spPr bwMode="auto">
                <a:xfrm>
                  <a:off x="2870" y="116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2434" y="816"/>
              <a:ext cx="1051" cy="251"/>
              <a:chOff x="2434" y="816"/>
              <a:chExt cx="1051" cy="251"/>
            </a:xfrm>
          </p:grpSpPr>
          <p:sp>
            <p:nvSpPr>
              <p:cNvPr id="20568" name="Rectangle 60"/>
              <p:cNvSpPr>
                <a:spLocks noChangeArrowheads="1"/>
              </p:cNvSpPr>
              <p:nvPr/>
            </p:nvSpPr>
            <p:spPr bwMode="auto">
              <a:xfrm>
                <a:off x="3281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9" name="Rectangle 61"/>
              <p:cNvSpPr>
                <a:spLocks noChangeArrowheads="1"/>
              </p:cNvSpPr>
              <p:nvPr/>
            </p:nvSpPr>
            <p:spPr bwMode="auto">
              <a:xfrm>
                <a:off x="3076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0" name="Group 65"/>
              <p:cNvGrpSpPr>
                <a:grpSpLocks/>
              </p:cNvGrpSpPr>
              <p:nvPr/>
            </p:nvGrpSpPr>
            <p:grpSpPr bwMode="auto">
              <a:xfrm>
                <a:off x="2434" y="816"/>
                <a:ext cx="638" cy="251"/>
                <a:chOff x="2434" y="816"/>
                <a:chExt cx="638" cy="251"/>
              </a:xfrm>
            </p:grpSpPr>
            <p:sp>
              <p:nvSpPr>
                <p:cNvPr id="2057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34" y="816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2" name="Rectangle 63"/>
                <p:cNvSpPr>
                  <a:spLocks noChangeArrowheads="1"/>
                </p:cNvSpPr>
                <p:nvPr/>
              </p:nvSpPr>
              <p:spPr bwMode="auto">
                <a:xfrm>
                  <a:off x="2648" y="816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70" y="816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7" name="Group 74"/>
            <p:cNvGrpSpPr>
              <a:grpSpLocks/>
            </p:cNvGrpSpPr>
            <p:nvPr/>
          </p:nvGrpSpPr>
          <p:grpSpPr bwMode="auto">
            <a:xfrm>
              <a:off x="3788" y="1005"/>
              <a:ext cx="1273" cy="251"/>
              <a:chOff x="3788" y="1005"/>
              <a:chExt cx="1273" cy="251"/>
            </a:xfrm>
          </p:grpSpPr>
          <p:sp>
            <p:nvSpPr>
              <p:cNvPr id="20561" name="Rectangle 67"/>
              <p:cNvSpPr>
                <a:spLocks noChangeArrowheads="1"/>
              </p:cNvSpPr>
              <p:nvPr/>
            </p:nvSpPr>
            <p:spPr bwMode="auto">
              <a:xfrm>
                <a:off x="4523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2" name="Rectangle 68"/>
              <p:cNvSpPr>
                <a:spLocks noChangeArrowheads="1"/>
              </p:cNvSpPr>
              <p:nvPr/>
            </p:nvSpPr>
            <p:spPr bwMode="auto">
              <a:xfrm>
                <a:off x="434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3" name="Rectangle 69"/>
              <p:cNvSpPr>
                <a:spLocks noChangeArrowheads="1"/>
              </p:cNvSpPr>
              <p:nvPr/>
            </p:nvSpPr>
            <p:spPr bwMode="auto">
              <a:xfrm>
                <a:off x="3788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Rectangle 70"/>
              <p:cNvSpPr>
                <a:spLocks noChangeArrowheads="1"/>
              </p:cNvSpPr>
              <p:nvPr/>
            </p:nvSpPr>
            <p:spPr bwMode="auto">
              <a:xfrm>
                <a:off x="3974" y="1005"/>
                <a:ext cx="17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5" name="Rectangle 71"/>
              <p:cNvSpPr>
                <a:spLocks noChangeArrowheads="1"/>
              </p:cNvSpPr>
              <p:nvPr/>
            </p:nvSpPr>
            <p:spPr bwMode="auto">
              <a:xfrm>
                <a:off x="416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6" name="Rectangle 72"/>
              <p:cNvSpPr>
                <a:spLocks noChangeArrowheads="1"/>
              </p:cNvSpPr>
              <p:nvPr/>
            </p:nvSpPr>
            <p:spPr bwMode="auto">
              <a:xfrm>
                <a:off x="4709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7" name="Rectangle 73"/>
              <p:cNvSpPr>
                <a:spLocks noChangeArrowheads="1"/>
              </p:cNvSpPr>
              <p:nvPr/>
            </p:nvSpPr>
            <p:spPr bwMode="auto">
              <a:xfrm>
                <a:off x="4886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8" name="Group 82"/>
            <p:cNvGrpSpPr>
              <a:grpSpLocks/>
            </p:cNvGrpSpPr>
            <p:nvPr/>
          </p:nvGrpSpPr>
          <p:grpSpPr bwMode="auto">
            <a:xfrm>
              <a:off x="3777" y="589"/>
              <a:ext cx="1274" cy="252"/>
              <a:chOff x="3777" y="589"/>
              <a:chExt cx="1274" cy="252"/>
            </a:xfrm>
          </p:grpSpPr>
          <p:sp>
            <p:nvSpPr>
              <p:cNvPr id="20554" name="Rectangle 75"/>
              <p:cNvSpPr>
                <a:spLocks noChangeArrowheads="1"/>
              </p:cNvSpPr>
              <p:nvPr/>
            </p:nvSpPr>
            <p:spPr bwMode="auto">
              <a:xfrm>
                <a:off x="451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5" name="Rectangle 76"/>
              <p:cNvSpPr>
                <a:spLocks noChangeArrowheads="1"/>
              </p:cNvSpPr>
              <p:nvPr/>
            </p:nvSpPr>
            <p:spPr bwMode="auto">
              <a:xfrm>
                <a:off x="4334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6" name="Rectangle 77"/>
              <p:cNvSpPr>
                <a:spLocks noChangeArrowheads="1"/>
              </p:cNvSpPr>
              <p:nvPr/>
            </p:nvSpPr>
            <p:spPr bwMode="auto">
              <a:xfrm>
                <a:off x="3777" y="589"/>
                <a:ext cx="175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7" name="Rectangle 78"/>
              <p:cNvSpPr>
                <a:spLocks noChangeArrowheads="1"/>
              </p:cNvSpPr>
              <p:nvPr/>
            </p:nvSpPr>
            <p:spPr bwMode="auto">
              <a:xfrm>
                <a:off x="396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8" name="Rectangle 79"/>
              <p:cNvSpPr>
                <a:spLocks noChangeArrowheads="1"/>
              </p:cNvSpPr>
              <p:nvPr/>
            </p:nvSpPr>
            <p:spPr bwMode="auto">
              <a:xfrm>
                <a:off x="4155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9" name="Rectangle 80"/>
              <p:cNvSpPr>
                <a:spLocks noChangeArrowheads="1"/>
              </p:cNvSpPr>
              <p:nvPr/>
            </p:nvSpPr>
            <p:spPr bwMode="auto">
              <a:xfrm>
                <a:off x="4699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0" name="Rectangle 81"/>
              <p:cNvSpPr>
                <a:spLocks noChangeArrowheads="1"/>
              </p:cNvSpPr>
              <p:nvPr/>
            </p:nvSpPr>
            <p:spPr bwMode="auto">
              <a:xfrm>
                <a:off x="4875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9" name="Group 86"/>
            <p:cNvGrpSpPr>
              <a:grpSpLocks/>
            </p:cNvGrpSpPr>
            <p:nvPr/>
          </p:nvGrpSpPr>
          <p:grpSpPr bwMode="auto">
            <a:xfrm>
              <a:off x="1418" y="356"/>
              <a:ext cx="689" cy="251"/>
              <a:chOff x="1418" y="356"/>
              <a:chExt cx="689" cy="251"/>
            </a:xfrm>
          </p:grpSpPr>
          <p:sp>
            <p:nvSpPr>
              <p:cNvPr id="20551" name="Rectangle 83"/>
              <p:cNvSpPr>
                <a:spLocks noChangeArrowheads="1"/>
              </p:cNvSpPr>
              <p:nvPr/>
            </p:nvSpPr>
            <p:spPr bwMode="auto">
              <a:xfrm>
                <a:off x="1418" y="356"/>
                <a:ext cx="220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2" name="Rectangle 84"/>
              <p:cNvSpPr>
                <a:spLocks noChangeArrowheads="1"/>
              </p:cNvSpPr>
              <p:nvPr/>
            </p:nvSpPr>
            <p:spPr bwMode="auto">
              <a:xfrm>
                <a:off x="1650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3" name="Rectangle 85"/>
              <p:cNvSpPr>
                <a:spLocks noChangeArrowheads="1"/>
              </p:cNvSpPr>
              <p:nvPr/>
            </p:nvSpPr>
            <p:spPr bwMode="auto">
              <a:xfrm>
                <a:off x="1888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40" name="Rectangle 87"/>
            <p:cNvSpPr>
              <a:spLocks noChangeArrowheads="1"/>
            </p:cNvSpPr>
            <p:nvPr/>
          </p:nvSpPr>
          <p:spPr bwMode="auto">
            <a:xfrm>
              <a:off x="2095" y="313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7p</a:t>
              </a:r>
            </a:p>
          </p:txBody>
        </p:sp>
        <p:grpSp>
          <p:nvGrpSpPr>
            <p:cNvPr id="20541" name="Group 94"/>
            <p:cNvGrpSpPr>
              <a:grpSpLocks/>
            </p:cNvGrpSpPr>
            <p:nvPr/>
          </p:nvGrpSpPr>
          <p:grpSpPr bwMode="auto">
            <a:xfrm>
              <a:off x="2437" y="430"/>
              <a:ext cx="1051" cy="251"/>
              <a:chOff x="2437" y="430"/>
              <a:chExt cx="1051" cy="251"/>
            </a:xfrm>
          </p:grpSpPr>
          <p:sp>
            <p:nvSpPr>
              <p:cNvPr id="20545" name="Rectangle 88"/>
              <p:cNvSpPr>
                <a:spLocks noChangeArrowheads="1"/>
              </p:cNvSpPr>
              <p:nvPr/>
            </p:nvSpPr>
            <p:spPr bwMode="auto">
              <a:xfrm>
                <a:off x="3284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6" name="Rectangle 89"/>
              <p:cNvSpPr>
                <a:spLocks noChangeArrowheads="1"/>
              </p:cNvSpPr>
              <p:nvPr/>
            </p:nvSpPr>
            <p:spPr bwMode="auto">
              <a:xfrm>
                <a:off x="3079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47" name="Group 93"/>
              <p:cNvGrpSpPr>
                <a:grpSpLocks/>
              </p:cNvGrpSpPr>
              <p:nvPr/>
            </p:nvGrpSpPr>
            <p:grpSpPr bwMode="auto">
              <a:xfrm>
                <a:off x="2437" y="430"/>
                <a:ext cx="638" cy="251"/>
                <a:chOff x="2437" y="430"/>
                <a:chExt cx="638" cy="251"/>
              </a:xfrm>
            </p:grpSpPr>
            <p:sp>
              <p:nvSpPr>
                <p:cNvPr id="20548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7" y="43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9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1" y="43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Rectangle 92"/>
                <p:cNvSpPr>
                  <a:spLocks noChangeArrowheads="1"/>
                </p:cNvSpPr>
                <p:nvPr/>
              </p:nvSpPr>
              <p:spPr bwMode="auto">
                <a:xfrm>
                  <a:off x="2873" y="43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42" name="Rectangle 95"/>
            <p:cNvSpPr>
              <a:spLocks noChangeArrowheads="1"/>
            </p:cNvSpPr>
            <p:nvPr/>
          </p:nvSpPr>
          <p:spPr bwMode="auto">
            <a:xfrm>
              <a:off x="3441" y="37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6d</a:t>
              </a:r>
            </a:p>
          </p:txBody>
        </p:sp>
        <p:sp>
          <p:nvSpPr>
            <p:cNvPr id="20543" name="Rectangle 96"/>
            <p:cNvSpPr>
              <a:spLocks noChangeArrowheads="1"/>
            </p:cNvSpPr>
            <p:nvPr/>
          </p:nvSpPr>
          <p:spPr bwMode="auto">
            <a:xfrm>
              <a:off x="5030" y="952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4f</a:t>
              </a:r>
            </a:p>
          </p:txBody>
        </p:sp>
        <p:sp>
          <p:nvSpPr>
            <p:cNvPr id="20544" name="Rectangle 97"/>
            <p:cNvSpPr>
              <a:spLocks noChangeArrowheads="1"/>
            </p:cNvSpPr>
            <p:nvPr/>
          </p:nvSpPr>
          <p:spPr bwMode="auto">
            <a:xfrm>
              <a:off x="5023" y="554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5f</a:t>
              </a:r>
            </a:p>
          </p:txBody>
        </p:sp>
      </p:grpSp>
      <p:sp>
        <p:nvSpPr>
          <p:cNvPr id="20483" name="Rectangle 9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Line 104"/>
          <p:cNvSpPr>
            <a:spLocks noChangeShapeType="1"/>
          </p:cNvSpPr>
          <p:nvPr/>
        </p:nvSpPr>
        <p:spPr bwMode="auto">
          <a:xfrm>
            <a:off x="1501775" y="56959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7" name="Line 105"/>
          <p:cNvSpPr>
            <a:spLocks noChangeShapeType="1"/>
          </p:cNvSpPr>
          <p:nvPr/>
        </p:nvSpPr>
        <p:spPr bwMode="auto">
          <a:xfrm flipV="1">
            <a:off x="1654175" y="57150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8" name="Line 106"/>
          <p:cNvSpPr>
            <a:spLocks noChangeShapeType="1"/>
          </p:cNvSpPr>
          <p:nvPr/>
        </p:nvSpPr>
        <p:spPr bwMode="auto">
          <a:xfrm>
            <a:off x="1479550" y="45116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9" name="Line 107"/>
          <p:cNvSpPr>
            <a:spLocks noChangeShapeType="1"/>
          </p:cNvSpPr>
          <p:nvPr/>
        </p:nvSpPr>
        <p:spPr bwMode="auto">
          <a:xfrm flipV="1">
            <a:off x="1631950" y="45307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0" name="Line 108"/>
          <p:cNvSpPr>
            <a:spLocks noChangeShapeType="1"/>
          </p:cNvSpPr>
          <p:nvPr/>
        </p:nvSpPr>
        <p:spPr bwMode="auto">
          <a:xfrm>
            <a:off x="2357438" y="41084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2" name="Line 110"/>
          <p:cNvSpPr>
            <a:spLocks noChangeShapeType="1"/>
          </p:cNvSpPr>
          <p:nvPr/>
        </p:nvSpPr>
        <p:spPr bwMode="auto">
          <a:xfrm>
            <a:off x="2736850" y="41100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4" name="Line 112"/>
          <p:cNvSpPr>
            <a:spLocks noChangeShapeType="1"/>
          </p:cNvSpPr>
          <p:nvPr/>
        </p:nvSpPr>
        <p:spPr bwMode="auto">
          <a:xfrm>
            <a:off x="3063875" y="40925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54400" y="5654675"/>
            <a:ext cx="915988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smtClean="0"/>
              <a:t>1s</a:t>
            </a:r>
            <a:r>
              <a:rPr lang="en-US" sz="3200" baseline="30000" smtClean="0"/>
              <a:t>2</a:t>
            </a:r>
            <a:endParaRPr lang="en-US" sz="3200" smtClean="0"/>
          </a:p>
        </p:txBody>
      </p:sp>
      <p:sp>
        <p:nvSpPr>
          <p:cNvPr id="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6850" y="5654675"/>
            <a:ext cx="92392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6913" y="5664200"/>
            <a:ext cx="90487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2p</a:t>
            </a:r>
            <a:r>
              <a:rPr lang="en-US" sz="3200" baseline="30000" dirty="0" smtClean="0"/>
              <a:t>3</a:t>
            </a: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92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  <p:bldP spid="37898" grpId="0" animBg="1"/>
      <p:bldP spid="37899" grpId="0" animBg="1"/>
      <p:bldP spid="37900" grpId="0" animBg="1"/>
      <p:bldP spid="37902" grpId="0" animBg="1"/>
      <p:bldP spid="37904" grpId="0" animBg="1"/>
      <p:bldP spid="116" grpId="0" build="p"/>
      <p:bldP spid="117" grpId="0" build="p"/>
      <p:bldP spid="1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Let’s determine the electron configuration  &amp; orbital diagram for Aluminum </a:t>
            </a:r>
          </a:p>
          <a:p>
            <a:pPr eaLnBrk="1" hangingPunct="1"/>
            <a:r>
              <a:rPr lang="en-US" altLang="en-US" sz="3600" dirty="0" smtClean="0"/>
              <a:t>Need to account for 13 electrons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900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8"/>
          <p:cNvGrpSpPr>
            <a:grpSpLocks/>
          </p:cNvGrpSpPr>
          <p:nvPr/>
        </p:nvGrpSpPr>
        <p:grpSpPr bwMode="auto">
          <a:xfrm>
            <a:off x="393700" y="457200"/>
            <a:ext cx="8216900" cy="5943600"/>
            <a:chOff x="248" y="288"/>
            <a:chExt cx="5176" cy="3744"/>
          </a:xfrm>
        </p:grpSpPr>
        <p:sp>
          <p:nvSpPr>
            <p:cNvPr id="20505" name="Line 2"/>
            <p:cNvSpPr>
              <a:spLocks noChangeShapeType="1"/>
            </p:cNvSpPr>
            <p:nvPr/>
          </p:nvSpPr>
          <p:spPr bwMode="auto">
            <a:xfrm>
              <a:off x="689" y="288"/>
              <a:ext cx="12" cy="3744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06" name="Rectangle 3"/>
            <p:cNvSpPr>
              <a:spLocks noChangeArrowheads="1"/>
            </p:cNvSpPr>
            <p:nvPr/>
          </p:nvSpPr>
          <p:spPr bwMode="auto">
            <a:xfrm rot="-5400000">
              <a:off x="-885" y="2081"/>
              <a:ext cx="26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3600">
                  <a:solidFill>
                    <a:schemeClr val="tx2"/>
                  </a:solidFill>
                  <a:latin typeface="Times New Roman" pitchFamily="18" charset="0"/>
                </a:rPr>
                <a:t>Increasing energy</a:t>
              </a:r>
            </a:p>
          </p:txBody>
        </p:sp>
        <p:sp>
          <p:nvSpPr>
            <p:cNvPr id="20507" name="Rectangle 4"/>
            <p:cNvSpPr>
              <a:spLocks noChangeArrowheads="1"/>
            </p:cNvSpPr>
            <p:nvPr/>
          </p:nvSpPr>
          <p:spPr bwMode="auto">
            <a:xfrm>
              <a:off x="843" y="3605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Rectangle 5"/>
            <p:cNvSpPr>
              <a:spLocks noChangeArrowheads="1"/>
            </p:cNvSpPr>
            <p:nvPr/>
          </p:nvSpPr>
          <p:spPr bwMode="auto">
            <a:xfrm>
              <a:off x="843" y="2828"/>
              <a:ext cx="26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>
              <a:off x="843" y="2266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Rectangle 7"/>
            <p:cNvSpPr>
              <a:spLocks noChangeArrowheads="1"/>
            </p:cNvSpPr>
            <p:nvPr/>
          </p:nvSpPr>
          <p:spPr bwMode="auto">
            <a:xfrm>
              <a:off x="843" y="1748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Rectangle 8"/>
            <p:cNvSpPr>
              <a:spLocks noChangeArrowheads="1"/>
            </p:cNvSpPr>
            <p:nvPr/>
          </p:nvSpPr>
          <p:spPr bwMode="auto">
            <a:xfrm>
              <a:off x="843" y="1317"/>
              <a:ext cx="268" cy="2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Rectangle 9"/>
            <p:cNvSpPr>
              <a:spLocks noChangeArrowheads="1"/>
            </p:cNvSpPr>
            <p:nvPr/>
          </p:nvSpPr>
          <p:spPr bwMode="auto">
            <a:xfrm>
              <a:off x="853" y="623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Rectangle 10"/>
            <p:cNvSpPr>
              <a:spLocks noChangeArrowheads="1"/>
            </p:cNvSpPr>
            <p:nvPr/>
          </p:nvSpPr>
          <p:spPr bwMode="auto">
            <a:xfrm>
              <a:off x="843" y="1009"/>
              <a:ext cx="26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14" name="Group 14"/>
            <p:cNvGrpSpPr>
              <a:grpSpLocks/>
            </p:cNvGrpSpPr>
            <p:nvPr/>
          </p:nvGrpSpPr>
          <p:grpSpPr bwMode="auto">
            <a:xfrm>
              <a:off x="1416" y="2048"/>
              <a:ext cx="668" cy="250"/>
              <a:chOff x="1416" y="2048"/>
              <a:chExt cx="668" cy="250"/>
            </a:xfrm>
          </p:grpSpPr>
          <p:sp>
            <p:nvSpPr>
              <p:cNvPr id="20598" name="Rectangle 11"/>
              <p:cNvSpPr>
                <a:spLocks noChangeArrowheads="1"/>
              </p:cNvSpPr>
              <p:nvPr/>
            </p:nvSpPr>
            <p:spPr bwMode="auto">
              <a:xfrm>
                <a:off x="1416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9" name="Rectangle 12"/>
              <p:cNvSpPr>
                <a:spLocks noChangeArrowheads="1"/>
              </p:cNvSpPr>
              <p:nvPr/>
            </p:nvSpPr>
            <p:spPr bwMode="auto">
              <a:xfrm>
                <a:off x="1643" y="2048"/>
                <a:ext cx="215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00" name="Rectangle 13"/>
              <p:cNvSpPr>
                <a:spLocks noChangeArrowheads="1"/>
              </p:cNvSpPr>
              <p:nvPr/>
            </p:nvSpPr>
            <p:spPr bwMode="auto">
              <a:xfrm>
                <a:off x="1868" y="2048"/>
                <a:ext cx="216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15" name="Rectangle 15"/>
            <p:cNvSpPr>
              <a:spLocks noChangeArrowheads="1"/>
            </p:cNvSpPr>
            <p:nvPr/>
          </p:nvSpPr>
          <p:spPr bwMode="auto">
            <a:xfrm>
              <a:off x="1146" y="3574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1s</a:t>
              </a:r>
            </a:p>
          </p:txBody>
        </p:sp>
        <p:sp>
          <p:nvSpPr>
            <p:cNvPr id="20516" name="Rectangle 16"/>
            <p:cNvSpPr>
              <a:spLocks noChangeArrowheads="1"/>
            </p:cNvSpPr>
            <p:nvPr/>
          </p:nvSpPr>
          <p:spPr bwMode="auto">
            <a:xfrm>
              <a:off x="1119" y="2805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2s</a:t>
              </a:r>
            </a:p>
          </p:txBody>
        </p:sp>
        <p:sp>
          <p:nvSpPr>
            <p:cNvPr id="20517" name="Rectangle 17"/>
            <p:cNvSpPr>
              <a:spLocks noChangeArrowheads="1"/>
            </p:cNvSpPr>
            <p:nvPr/>
          </p:nvSpPr>
          <p:spPr bwMode="auto">
            <a:xfrm>
              <a:off x="1109" y="223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3s</a:t>
              </a:r>
            </a:p>
          </p:txBody>
        </p:sp>
        <p:sp>
          <p:nvSpPr>
            <p:cNvPr id="20518" name="Rectangle 18"/>
            <p:cNvSpPr>
              <a:spLocks noChangeArrowheads="1"/>
            </p:cNvSpPr>
            <p:nvPr/>
          </p:nvSpPr>
          <p:spPr bwMode="auto">
            <a:xfrm>
              <a:off x="1100" y="1717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4s</a:t>
              </a:r>
            </a:p>
          </p:txBody>
        </p:sp>
        <p:sp>
          <p:nvSpPr>
            <p:cNvPr id="20519" name="Rectangle 19"/>
            <p:cNvSpPr>
              <a:spLocks noChangeArrowheads="1"/>
            </p:cNvSpPr>
            <p:nvPr/>
          </p:nvSpPr>
          <p:spPr bwMode="auto">
            <a:xfrm>
              <a:off x="1109" y="128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5s</a:t>
              </a:r>
            </a:p>
          </p:txBody>
        </p:sp>
        <p:sp>
          <p:nvSpPr>
            <p:cNvPr id="20520" name="Rectangle 20"/>
            <p:cNvSpPr>
              <a:spLocks noChangeArrowheads="1"/>
            </p:cNvSpPr>
            <p:nvPr/>
          </p:nvSpPr>
          <p:spPr bwMode="auto">
            <a:xfrm>
              <a:off x="1110" y="950"/>
              <a:ext cx="50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6s</a:t>
              </a:r>
            </a:p>
          </p:txBody>
        </p:sp>
        <p:sp>
          <p:nvSpPr>
            <p:cNvPr id="20521" name="Rectangle 21"/>
            <p:cNvSpPr>
              <a:spLocks noChangeArrowheads="1"/>
            </p:cNvSpPr>
            <p:nvPr/>
          </p:nvSpPr>
          <p:spPr bwMode="auto">
            <a:xfrm>
              <a:off x="1099" y="586"/>
              <a:ext cx="50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7s</a:t>
              </a:r>
            </a:p>
          </p:txBody>
        </p:sp>
        <p:grpSp>
          <p:nvGrpSpPr>
            <p:cNvPr id="20522" name="Group 25"/>
            <p:cNvGrpSpPr>
              <a:grpSpLocks/>
            </p:cNvGrpSpPr>
            <p:nvPr/>
          </p:nvGrpSpPr>
          <p:grpSpPr bwMode="auto">
            <a:xfrm>
              <a:off x="1416" y="2589"/>
              <a:ext cx="678" cy="251"/>
              <a:chOff x="1416" y="2589"/>
              <a:chExt cx="678" cy="251"/>
            </a:xfrm>
          </p:grpSpPr>
          <p:sp>
            <p:nvSpPr>
              <p:cNvPr id="20595" name="Rectangle 22"/>
              <p:cNvSpPr>
                <a:spLocks noChangeArrowheads="1"/>
              </p:cNvSpPr>
              <p:nvPr/>
            </p:nvSpPr>
            <p:spPr bwMode="auto">
              <a:xfrm>
                <a:off x="1416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6" name="Rectangle 23"/>
              <p:cNvSpPr>
                <a:spLocks noChangeArrowheads="1"/>
              </p:cNvSpPr>
              <p:nvPr/>
            </p:nvSpPr>
            <p:spPr bwMode="auto">
              <a:xfrm>
                <a:off x="1643" y="2589"/>
                <a:ext cx="217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7" name="Rectangle 24"/>
              <p:cNvSpPr>
                <a:spLocks noChangeArrowheads="1"/>
              </p:cNvSpPr>
              <p:nvPr/>
            </p:nvSpPr>
            <p:spPr bwMode="auto">
              <a:xfrm>
                <a:off x="1878" y="2589"/>
                <a:ext cx="216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3" name="Group 29"/>
            <p:cNvGrpSpPr>
              <a:grpSpLocks/>
            </p:cNvGrpSpPr>
            <p:nvPr/>
          </p:nvGrpSpPr>
          <p:grpSpPr bwMode="auto">
            <a:xfrm>
              <a:off x="1416" y="1493"/>
              <a:ext cx="668" cy="250"/>
              <a:chOff x="1416" y="1493"/>
              <a:chExt cx="668" cy="250"/>
            </a:xfrm>
          </p:grpSpPr>
          <p:sp>
            <p:nvSpPr>
              <p:cNvPr id="20592" name="Rectangle 26"/>
              <p:cNvSpPr>
                <a:spLocks noChangeArrowheads="1"/>
              </p:cNvSpPr>
              <p:nvPr/>
            </p:nvSpPr>
            <p:spPr bwMode="auto">
              <a:xfrm>
                <a:off x="1416" y="1493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3" name="Rectangle 27"/>
              <p:cNvSpPr>
                <a:spLocks noChangeArrowheads="1"/>
              </p:cNvSpPr>
              <p:nvPr/>
            </p:nvSpPr>
            <p:spPr bwMode="auto">
              <a:xfrm>
                <a:off x="1640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4" name="Rectangle 28"/>
              <p:cNvSpPr>
                <a:spLocks noChangeArrowheads="1"/>
              </p:cNvSpPr>
              <p:nvPr/>
            </p:nvSpPr>
            <p:spPr bwMode="auto">
              <a:xfrm>
                <a:off x="1871" y="1493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4" name="Group 33"/>
            <p:cNvGrpSpPr>
              <a:grpSpLocks/>
            </p:cNvGrpSpPr>
            <p:nvPr/>
          </p:nvGrpSpPr>
          <p:grpSpPr bwMode="auto">
            <a:xfrm>
              <a:off x="1416" y="1104"/>
              <a:ext cx="668" cy="250"/>
              <a:chOff x="1416" y="1104"/>
              <a:chExt cx="668" cy="250"/>
            </a:xfrm>
          </p:grpSpPr>
          <p:sp>
            <p:nvSpPr>
              <p:cNvPr id="20589" name="Rectangle 30"/>
              <p:cNvSpPr>
                <a:spLocks noChangeArrowheads="1"/>
              </p:cNvSpPr>
              <p:nvPr/>
            </p:nvSpPr>
            <p:spPr bwMode="auto">
              <a:xfrm>
                <a:off x="1416" y="1104"/>
                <a:ext cx="212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0" name="Rectangle 31"/>
              <p:cNvSpPr>
                <a:spLocks noChangeArrowheads="1"/>
              </p:cNvSpPr>
              <p:nvPr/>
            </p:nvSpPr>
            <p:spPr bwMode="auto">
              <a:xfrm>
                <a:off x="1640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91" name="Rectangle 32"/>
              <p:cNvSpPr>
                <a:spLocks noChangeArrowheads="1"/>
              </p:cNvSpPr>
              <p:nvPr/>
            </p:nvSpPr>
            <p:spPr bwMode="auto">
              <a:xfrm>
                <a:off x="1871" y="1104"/>
                <a:ext cx="213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25" name="Group 37"/>
            <p:cNvGrpSpPr>
              <a:grpSpLocks/>
            </p:cNvGrpSpPr>
            <p:nvPr/>
          </p:nvGrpSpPr>
          <p:grpSpPr bwMode="auto">
            <a:xfrm>
              <a:off x="1416" y="722"/>
              <a:ext cx="688" cy="252"/>
              <a:chOff x="1416" y="722"/>
              <a:chExt cx="688" cy="252"/>
            </a:xfrm>
          </p:grpSpPr>
          <p:sp>
            <p:nvSpPr>
              <p:cNvPr id="20586" name="Rectangle 34"/>
              <p:cNvSpPr>
                <a:spLocks noChangeArrowheads="1"/>
              </p:cNvSpPr>
              <p:nvPr/>
            </p:nvSpPr>
            <p:spPr bwMode="auto">
              <a:xfrm>
                <a:off x="1416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7" name="Rectangle 35"/>
              <p:cNvSpPr>
                <a:spLocks noChangeArrowheads="1"/>
              </p:cNvSpPr>
              <p:nvPr/>
            </p:nvSpPr>
            <p:spPr bwMode="auto">
              <a:xfrm>
                <a:off x="1647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8" name="Rectangle 36"/>
              <p:cNvSpPr>
                <a:spLocks noChangeArrowheads="1"/>
              </p:cNvSpPr>
              <p:nvPr/>
            </p:nvSpPr>
            <p:spPr bwMode="auto">
              <a:xfrm>
                <a:off x="1885" y="722"/>
                <a:ext cx="219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6" name="Rectangle 38"/>
            <p:cNvSpPr>
              <a:spLocks noChangeArrowheads="1"/>
            </p:cNvSpPr>
            <p:nvPr/>
          </p:nvSpPr>
          <p:spPr bwMode="auto">
            <a:xfrm>
              <a:off x="2051" y="2545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2p</a:t>
              </a:r>
            </a:p>
          </p:txBody>
        </p:sp>
        <p:sp>
          <p:nvSpPr>
            <p:cNvPr id="20527" name="Rectangle 39"/>
            <p:cNvSpPr>
              <a:spLocks noChangeArrowheads="1"/>
            </p:cNvSpPr>
            <p:nvPr/>
          </p:nvSpPr>
          <p:spPr bwMode="auto">
            <a:xfrm>
              <a:off x="2051" y="198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3p</a:t>
              </a:r>
            </a:p>
          </p:txBody>
        </p:sp>
        <p:sp>
          <p:nvSpPr>
            <p:cNvPr id="20528" name="Rectangle 40"/>
            <p:cNvSpPr>
              <a:spLocks noChangeArrowheads="1"/>
            </p:cNvSpPr>
            <p:nvPr/>
          </p:nvSpPr>
          <p:spPr bwMode="auto">
            <a:xfrm>
              <a:off x="2051" y="144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4p</a:t>
              </a:r>
            </a:p>
          </p:txBody>
        </p:sp>
        <p:sp>
          <p:nvSpPr>
            <p:cNvPr id="20529" name="Rectangle 41"/>
            <p:cNvSpPr>
              <a:spLocks noChangeArrowheads="1"/>
            </p:cNvSpPr>
            <p:nvPr/>
          </p:nvSpPr>
          <p:spPr bwMode="auto">
            <a:xfrm>
              <a:off x="2051" y="105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5p</a:t>
              </a:r>
            </a:p>
          </p:txBody>
        </p:sp>
        <p:sp>
          <p:nvSpPr>
            <p:cNvPr id="20530" name="Rectangle 42"/>
            <p:cNvSpPr>
              <a:spLocks noChangeArrowheads="1"/>
            </p:cNvSpPr>
            <p:nvPr/>
          </p:nvSpPr>
          <p:spPr bwMode="auto">
            <a:xfrm>
              <a:off x="2051" y="660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6p</a:t>
              </a:r>
            </a:p>
          </p:txBody>
        </p:sp>
        <p:grpSp>
          <p:nvGrpSpPr>
            <p:cNvPr id="20531" name="Group 49"/>
            <p:cNvGrpSpPr>
              <a:grpSpLocks/>
            </p:cNvGrpSpPr>
            <p:nvPr/>
          </p:nvGrpSpPr>
          <p:grpSpPr bwMode="auto">
            <a:xfrm>
              <a:off x="2422" y="1688"/>
              <a:ext cx="1051" cy="250"/>
              <a:chOff x="2422" y="1688"/>
              <a:chExt cx="1051" cy="250"/>
            </a:xfrm>
          </p:grpSpPr>
          <p:sp>
            <p:nvSpPr>
              <p:cNvPr id="20580" name="Rectangle 43"/>
              <p:cNvSpPr>
                <a:spLocks noChangeArrowheads="1"/>
              </p:cNvSpPr>
              <p:nvPr/>
            </p:nvSpPr>
            <p:spPr bwMode="auto">
              <a:xfrm>
                <a:off x="3269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81" name="Rectangle 44"/>
              <p:cNvSpPr>
                <a:spLocks noChangeArrowheads="1"/>
              </p:cNvSpPr>
              <p:nvPr/>
            </p:nvSpPr>
            <p:spPr bwMode="auto">
              <a:xfrm>
                <a:off x="3064" y="1688"/>
                <a:ext cx="204" cy="25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82" name="Group 48"/>
              <p:cNvGrpSpPr>
                <a:grpSpLocks/>
              </p:cNvGrpSpPr>
              <p:nvPr/>
            </p:nvGrpSpPr>
            <p:grpSpPr bwMode="auto">
              <a:xfrm>
                <a:off x="2422" y="1688"/>
                <a:ext cx="637" cy="250"/>
                <a:chOff x="2422" y="1688"/>
                <a:chExt cx="637" cy="250"/>
              </a:xfrm>
            </p:grpSpPr>
            <p:sp>
              <p:nvSpPr>
                <p:cNvPr id="20583" name="Rectangle 45"/>
                <p:cNvSpPr>
                  <a:spLocks noChangeArrowheads="1"/>
                </p:cNvSpPr>
                <p:nvPr/>
              </p:nvSpPr>
              <p:spPr bwMode="auto">
                <a:xfrm>
                  <a:off x="2422" y="1688"/>
                  <a:ext cx="204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4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203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85" name="Rectangle 47"/>
                <p:cNvSpPr>
                  <a:spLocks noChangeArrowheads="1"/>
                </p:cNvSpPr>
                <p:nvPr/>
              </p:nvSpPr>
              <p:spPr bwMode="auto">
                <a:xfrm>
                  <a:off x="2857" y="1688"/>
                  <a:ext cx="202" cy="250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32" name="Rectangle 50"/>
            <p:cNvSpPr>
              <a:spLocks noChangeArrowheads="1"/>
            </p:cNvSpPr>
            <p:nvPr/>
          </p:nvSpPr>
          <p:spPr bwMode="auto">
            <a:xfrm>
              <a:off x="3449" y="163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3d</a:t>
              </a:r>
            </a:p>
          </p:txBody>
        </p:sp>
        <p:sp>
          <p:nvSpPr>
            <p:cNvPr id="20533" name="Rectangle 51"/>
            <p:cNvSpPr>
              <a:spLocks noChangeArrowheads="1"/>
            </p:cNvSpPr>
            <p:nvPr/>
          </p:nvSpPr>
          <p:spPr bwMode="auto">
            <a:xfrm>
              <a:off x="3449" y="1149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4d</a:t>
              </a:r>
            </a:p>
          </p:txBody>
        </p:sp>
        <p:sp>
          <p:nvSpPr>
            <p:cNvPr id="20534" name="Rectangle 52"/>
            <p:cNvSpPr>
              <a:spLocks noChangeArrowheads="1"/>
            </p:cNvSpPr>
            <p:nvPr/>
          </p:nvSpPr>
          <p:spPr bwMode="auto">
            <a:xfrm>
              <a:off x="3449" y="758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5d</a:t>
              </a:r>
            </a:p>
          </p:txBody>
        </p:sp>
        <p:grpSp>
          <p:nvGrpSpPr>
            <p:cNvPr id="20535" name="Group 59"/>
            <p:cNvGrpSpPr>
              <a:grpSpLocks/>
            </p:cNvGrpSpPr>
            <p:nvPr/>
          </p:nvGrpSpPr>
          <p:grpSpPr bwMode="auto">
            <a:xfrm>
              <a:off x="2434" y="1160"/>
              <a:ext cx="1051" cy="251"/>
              <a:chOff x="2434" y="1160"/>
              <a:chExt cx="1051" cy="251"/>
            </a:xfrm>
          </p:grpSpPr>
          <p:sp>
            <p:nvSpPr>
              <p:cNvPr id="20574" name="Rectangle 53"/>
              <p:cNvSpPr>
                <a:spLocks noChangeArrowheads="1"/>
              </p:cNvSpPr>
              <p:nvPr/>
            </p:nvSpPr>
            <p:spPr bwMode="auto">
              <a:xfrm>
                <a:off x="3281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5" name="Rectangle 54"/>
              <p:cNvSpPr>
                <a:spLocks noChangeArrowheads="1"/>
              </p:cNvSpPr>
              <p:nvPr/>
            </p:nvSpPr>
            <p:spPr bwMode="auto">
              <a:xfrm>
                <a:off x="3076" y="116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6" name="Group 58"/>
              <p:cNvGrpSpPr>
                <a:grpSpLocks/>
              </p:cNvGrpSpPr>
              <p:nvPr/>
            </p:nvGrpSpPr>
            <p:grpSpPr bwMode="auto">
              <a:xfrm>
                <a:off x="2434" y="1160"/>
                <a:ext cx="638" cy="251"/>
                <a:chOff x="2434" y="1160"/>
                <a:chExt cx="638" cy="251"/>
              </a:xfrm>
            </p:grpSpPr>
            <p:sp>
              <p:nvSpPr>
                <p:cNvPr id="2057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34" y="116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8" name="Rectangle 56"/>
                <p:cNvSpPr>
                  <a:spLocks noChangeArrowheads="1"/>
                </p:cNvSpPr>
                <p:nvPr/>
              </p:nvSpPr>
              <p:spPr bwMode="auto">
                <a:xfrm>
                  <a:off x="2648" y="116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9" name="Rectangle 57"/>
                <p:cNvSpPr>
                  <a:spLocks noChangeArrowheads="1"/>
                </p:cNvSpPr>
                <p:nvPr/>
              </p:nvSpPr>
              <p:spPr bwMode="auto">
                <a:xfrm>
                  <a:off x="2870" y="116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2434" y="816"/>
              <a:ext cx="1051" cy="251"/>
              <a:chOff x="2434" y="816"/>
              <a:chExt cx="1051" cy="251"/>
            </a:xfrm>
          </p:grpSpPr>
          <p:sp>
            <p:nvSpPr>
              <p:cNvPr id="20568" name="Rectangle 60"/>
              <p:cNvSpPr>
                <a:spLocks noChangeArrowheads="1"/>
              </p:cNvSpPr>
              <p:nvPr/>
            </p:nvSpPr>
            <p:spPr bwMode="auto">
              <a:xfrm>
                <a:off x="3281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9" name="Rectangle 61"/>
              <p:cNvSpPr>
                <a:spLocks noChangeArrowheads="1"/>
              </p:cNvSpPr>
              <p:nvPr/>
            </p:nvSpPr>
            <p:spPr bwMode="auto">
              <a:xfrm>
                <a:off x="3076" y="816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70" name="Group 65"/>
              <p:cNvGrpSpPr>
                <a:grpSpLocks/>
              </p:cNvGrpSpPr>
              <p:nvPr/>
            </p:nvGrpSpPr>
            <p:grpSpPr bwMode="auto">
              <a:xfrm>
                <a:off x="2434" y="816"/>
                <a:ext cx="638" cy="251"/>
                <a:chOff x="2434" y="816"/>
                <a:chExt cx="638" cy="251"/>
              </a:xfrm>
            </p:grpSpPr>
            <p:sp>
              <p:nvSpPr>
                <p:cNvPr id="2057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34" y="816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2" name="Rectangle 63"/>
                <p:cNvSpPr>
                  <a:spLocks noChangeArrowheads="1"/>
                </p:cNvSpPr>
                <p:nvPr/>
              </p:nvSpPr>
              <p:spPr bwMode="auto">
                <a:xfrm>
                  <a:off x="2648" y="816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7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70" y="816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20537" name="Group 74"/>
            <p:cNvGrpSpPr>
              <a:grpSpLocks/>
            </p:cNvGrpSpPr>
            <p:nvPr/>
          </p:nvGrpSpPr>
          <p:grpSpPr bwMode="auto">
            <a:xfrm>
              <a:off x="3788" y="1005"/>
              <a:ext cx="1273" cy="251"/>
              <a:chOff x="3788" y="1005"/>
              <a:chExt cx="1273" cy="251"/>
            </a:xfrm>
          </p:grpSpPr>
          <p:sp>
            <p:nvSpPr>
              <p:cNvPr id="20561" name="Rectangle 67"/>
              <p:cNvSpPr>
                <a:spLocks noChangeArrowheads="1"/>
              </p:cNvSpPr>
              <p:nvPr/>
            </p:nvSpPr>
            <p:spPr bwMode="auto">
              <a:xfrm>
                <a:off x="4523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2" name="Rectangle 68"/>
              <p:cNvSpPr>
                <a:spLocks noChangeArrowheads="1"/>
              </p:cNvSpPr>
              <p:nvPr/>
            </p:nvSpPr>
            <p:spPr bwMode="auto">
              <a:xfrm>
                <a:off x="434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3" name="Rectangle 69"/>
              <p:cNvSpPr>
                <a:spLocks noChangeArrowheads="1"/>
              </p:cNvSpPr>
              <p:nvPr/>
            </p:nvSpPr>
            <p:spPr bwMode="auto">
              <a:xfrm>
                <a:off x="3788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Rectangle 70"/>
              <p:cNvSpPr>
                <a:spLocks noChangeArrowheads="1"/>
              </p:cNvSpPr>
              <p:nvPr/>
            </p:nvSpPr>
            <p:spPr bwMode="auto">
              <a:xfrm>
                <a:off x="3974" y="1005"/>
                <a:ext cx="17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5" name="Rectangle 71"/>
              <p:cNvSpPr>
                <a:spLocks noChangeArrowheads="1"/>
              </p:cNvSpPr>
              <p:nvPr/>
            </p:nvSpPr>
            <p:spPr bwMode="auto">
              <a:xfrm>
                <a:off x="4165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6" name="Rectangle 72"/>
              <p:cNvSpPr>
                <a:spLocks noChangeArrowheads="1"/>
              </p:cNvSpPr>
              <p:nvPr/>
            </p:nvSpPr>
            <p:spPr bwMode="auto">
              <a:xfrm>
                <a:off x="4709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7" name="Rectangle 73"/>
              <p:cNvSpPr>
                <a:spLocks noChangeArrowheads="1"/>
              </p:cNvSpPr>
              <p:nvPr/>
            </p:nvSpPr>
            <p:spPr bwMode="auto">
              <a:xfrm>
                <a:off x="4886" y="1005"/>
                <a:ext cx="175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8" name="Group 82"/>
            <p:cNvGrpSpPr>
              <a:grpSpLocks/>
            </p:cNvGrpSpPr>
            <p:nvPr/>
          </p:nvGrpSpPr>
          <p:grpSpPr bwMode="auto">
            <a:xfrm>
              <a:off x="3777" y="589"/>
              <a:ext cx="1274" cy="252"/>
              <a:chOff x="3777" y="589"/>
              <a:chExt cx="1274" cy="252"/>
            </a:xfrm>
          </p:grpSpPr>
          <p:sp>
            <p:nvSpPr>
              <p:cNvPr id="20554" name="Rectangle 75"/>
              <p:cNvSpPr>
                <a:spLocks noChangeArrowheads="1"/>
              </p:cNvSpPr>
              <p:nvPr/>
            </p:nvSpPr>
            <p:spPr bwMode="auto">
              <a:xfrm>
                <a:off x="451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5" name="Rectangle 76"/>
              <p:cNvSpPr>
                <a:spLocks noChangeArrowheads="1"/>
              </p:cNvSpPr>
              <p:nvPr/>
            </p:nvSpPr>
            <p:spPr bwMode="auto">
              <a:xfrm>
                <a:off x="4334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6" name="Rectangle 77"/>
              <p:cNvSpPr>
                <a:spLocks noChangeArrowheads="1"/>
              </p:cNvSpPr>
              <p:nvPr/>
            </p:nvSpPr>
            <p:spPr bwMode="auto">
              <a:xfrm>
                <a:off x="3777" y="589"/>
                <a:ext cx="175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7" name="Rectangle 78"/>
              <p:cNvSpPr>
                <a:spLocks noChangeArrowheads="1"/>
              </p:cNvSpPr>
              <p:nvPr/>
            </p:nvSpPr>
            <p:spPr bwMode="auto">
              <a:xfrm>
                <a:off x="3962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8" name="Rectangle 79"/>
              <p:cNvSpPr>
                <a:spLocks noChangeArrowheads="1"/>
              </p:cNvSpPr>
              <p:nvPr/>
            </p:nvSpPr>
            <p:spPr bwMode="auto">
              <a:xfrm>
                <a:off x="4155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9" name="Rectangle 80"/>
              <p:cNvSpPr>
                <a:spLocks noChangeArrowheads="1"/>
              </p:cNvSpPr>
              <p:nvPr/>
            </p:nvSpPr>
            <p:spPr bwMode="auto">
              <a:xfrm>
                <a:off x="4699" y="589"/>
                <a:ext cx="174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0" name="Rectangle 81"/>
              <p:cNvSpPr>
                <a:spLocks noChangeArrowheads="1"/>
              </p:cNvSpPr>
              <p:nvPr/>
            </p:nvSpPr>
            <p:spPr bwMode="auto">
              <a:xfrm>
                <a:off x="4875" y="589"/>
                <a:ext cx="176" cy="25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0539" name="Group 86"/>
            <p:cNvGrpSpPr>
              <a:grpSpLocks/>
            </p:cNvGrpSpPr>
            <p:nvPr/>
          </p:nvGrpSpPr>
          <p:grpSpPr bwMode="auto">
            <a:xfrm>
              <a:off x="1418" y="356"/>
              <a:ext cx="689" cy="251"/>
              <a:chOff x="1418" y="356"/>
              <a:chExt cx="689" cy="251"/>
            </a:xfrm>
          </p:grpSpPr>
          <p:sp>
            <p:nvSpPr>
              <p:cNvPr id="20551" name="Rectangle 83"/>
              <p:cNvSpPr>
                <a:spLocks noChangeArrowheads="1"/>
              </p:cNvSpPr>
              <p:nvPr/>
            </p:nvSpPr>
            <p:spPr bwMode="auto">
              <a:xfrm>
                <a:off x="1418" y="356"/>
                <a:ext cx="220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2" name="Rectangle 84"/>
              <p:cNvSpPr>
                <a:spLocks noChangeArrowheads="1"/>
              </p:cNvSpPr>
              <p:nvPr/>
            </p:nvSpPr>
            <p:spPr bwMode="auto">
              <a:xfrm>
                <a:off x="1650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3" name="Rectangle 85"/>
              <p:cNvSpPr>
                <a:spLocks noChangeArrowheads="1"/>
              </p:cNvSpPr>
              <p:nvPr/>
            </p:nvSpPr>
            <p:spPr bwMode="auto">
              <a:xfrm>
                <a:off x="1888" y="356"/>
                <a:ext cx="219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40" name="Rectangle 87"/>
            <p:cNvSpPr>
              <a:spLocks noChangeArrowheads="1"/>
            </p:cNvSpPr>
            <p:nvPr/>
          </p:nvSpPr>
          <p:spPr bwMode="auto">
            <a:xfrm>
              <a:off x="2095" y="313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7p</a:t>
              </a:r>
            </a:p>
          </p:txBody>
        </p:sp>
        <p:grpSp>
          <p:nvGrpSpPr>
            <p:cNvPr id="20541" name="Group 94"/>
            <p:cNvGrpSpPr>
              <a:grpSpLocks/>
            </p:cNvGrpSpPr>
            <p:nvPr/>
          </p:nvGrpSpPr>
          <p:grpSpPr bwMode="auto">
            <a:xfrm>
              <a:off x="2437" y="430"/>
              <a:ext cx="1051" cy="251"/>
              <a:chOff x="2437" y="430"/>
              <a:chExt cx="1051" cy="251"/>
            </a:xfrm>
          </p:grpSpPr>
          <p:sp>
            <p:nvSpPr>
              <p:cNvPr id="20545" name="Rectangle 88"/>
              <p:cNvSpPr>
                <a:spLocks noChangeArrowheads="1"/>
              </p:cNvSpPr>
              <p:nvPr/>
            </p:nvSpPr>
            <p:spPr bwMode="auto">
              <a:xfrm>
                <a:off x="3284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46" name="Rectangle 89"/>
              <p:cNvSpPr>
                <a:spLocks noChangeArrowheads="1"/>
              </p:cNvSpPr>
              <p:nvPr/>
            </p:nvSpPr>
            <p:spPr bwMode="auto">
              <a:xfrm>
                <a:off x="3079" y="430"/>
                <a:ext cx="204" cy="25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547" name="Group 93"/>
              <p:cNvGrpSpPr>
                <a:grpSpLocks/>
              </p:cNvGrpSpPr>
              <p:nvPr/>
            </p:nvGrpSpPr>
            <p:grpSpPr bwMode="auto">
              <a:xfrm>
                <a:off x="2437" y="430"/>
                <a:ext cx="638" cy="251"/>
                <a:chOff x="2437" y="430"/>
                <a:chExt cx="638" cy="251"/>
              </a:xfrm>
            </p:grpSpPr>
            <p:sp>
              <p:nvSpPr>
                <p:cNvPr id="20548" name="Rectangle 90"/>
                <p:cNvSpPr>
                  <a:spLocks noChangeArrowheads="1"/>
                </p:cNvSpPr>
                <p:nvPr/>
              </p:nvSpPr>
              <p:spPr bwMode="auto">
                <a:xfrm>
                  <a:off x="2437" y="430"/>
                  <a:ext cx="204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9" name="Rectangle 91"/>
                <p:cNvSpPr>
                  <a:spLocks noChangeArrowheads="1"/>
                </p:cNvSpPr>
                <p:nvPr/>
              </p:nvSpPr>
              <p:spPr bwMode="auto">
                <a:xfrm>
                  <a:off x="2651" y="430"/>
                  <a:ext cx="203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0" name="Rectangle 92"/>
                <p:cNvSpPr>
                  <a:spLocks noChangeArrowheads="1"/>
                </p:cNvSpPr>
                <p:nvPr/>
              </p:nvSpPr>
              <p:spPr bwMode="auto">
                <a:xfrm>
                  <a:off x="2873" y="430"/>
                  <a:ext cx="202" cy="251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542" name="Rectangle 95"/>
            <p:cNvSpPr>
              <a:spLocks noChangeArrowheads="1"/>
            </p:cNvSpPr>
            <p:nvPr/>
          </p:nvSpPr>
          <p:spPr bwMode="auto">
            <a:xfrm>
              <a:off x="3441" y="371"/>
              <a:ext cx="3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6d</a:t>
              </a:r>
            </a:p>
          </p:txBody>
        </p:sp>
        <p:sp>
          <p:nvSpPr>
            <p:cNvPr id="20543" name="Rectangle 96"/>
            <p:cNvSpPr>
              <a:spLocks noChangeArrowheads="1"/>
            </p:cNvSpPr>
            <p:nvPr/>
          </p:nvSpPr>
          <p:spPr bwMode="auto">
            <a:xfrm>
              <a:off x="5030" y="952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4f</a:t>
              </a:r>
            </a:p>
          </p:txBody>
        </p:sp>
        <p:sp>
          <p:nvSpPr>
            <p:cNvPr id="20544" name="Rectangle 97"/>
            <p:cNvSpPr>
              <a:spLocks noChangeArrowheads="1"/>
            </p:cNvSpPr>
            <p:nvPr/>
          </p:nvSpPr>
          <p:spPr bwMode="auto">
            <a:xfrm>
              <a:off x="5023" y="554"/>
              <a:ext cx="3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  <a:latin typeface="Times New Roman" pitchFamily="18" charset="0"/>
                </a:rPr>
                <a:t>5f</a:t>
              </a:r>
            </a:p>
          </p:txBody>
        </p:sp>
      </p:grpSp>
      <p:sp>
        <p:nvSpPr>
          <p:cNvPr id="20483" name="Rectangle 99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6" name="Line 104"/>
          <p:cNvSpPr>
            <a:spLocks noChangeShapeType="1"/>
          </p:cNvSpPr>
          <p:nvPr/>
        </p:nvSpPr>
        <p:spPr bwMode="auto">
          <a:xfrm>
            <a:off x="1501775" y="56959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7" name="Line 105"/>
          <p:cNvSpPr>
            <a:spLocks noChangeShapeType="1"/>
          </p:cNvSpPr>
          <p:nvPr/>
        </p:nvSpPr>
        <p:spPr bwMode="auto">
          <a:xfrm flipV="1">
            <a:off x="1654175" y="571500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8" name="Line 106"/>
          <p:cNvSpPr>
            <a:spLocks noChangeShapeType="1"/>
          </p:cNvSpPr>
          <p:nvPr/>
        </p:nvSpPr>
        <p:spPr bwMode="auto">
          <a:xfrm>
            <a:off x="1479550" y="45116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9" name="Line 107"/>
          <p:cNvSpPr>
            <a:spLocks noChangeShapeType="1"/>
          </p:cNvSpPr>
          <p:nvPr/>
        </p:nvSpPr>
        <p:spPr bwMode="auto">
          <a:xfrm flipV="1">
            <a:off x="1631950" y="453072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0" name="Line 108"/>
          <p:cNvSpPr>
            <a:spLocks noChangeShapeType="1"/>
          </p:cNvSpPr>
          <p:nvPr/>
        </p:nvSpPr>
        <p:spPr bwMode="auto">
          <a:xfrm>
            <a:off x="2357438" y="4108450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2" name="Line 110"/>
          <p:cNvSpPr>
            <a:spLocks noChangeShapeType="1"/>
          </p:cNvSpPr>
          <p:nvPr/>
        </p:nvSpPr>
        <p:spPr bwMode="auto">
          <a:xfrm>
            <a:off x="2736850" y="4110038"/>
            <a:ext cx="0" cy="4270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904" name="Line 112"/>
          <p:cNvSpPr>
            <a:spLocks noChangeShapeType="1"/>
          </p:cNvSpPr>
          <p:nvPr/>
        </p:nvSpPr>
        <p:spPr bwMode="auto">
          <a:xfrm>
            <a:off x="3063875" y="4092575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54400" y="5654675"/>
            <a:ext cx="915988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smtClean="0"/>
              <a:t>1s</a:t>
            </a:r>
            <a:r>
              <a:rPr lang="en-US" sz="3200" baseline="30000" smtClean="0"/>
              <a:t>2</a:t>
            </a:r>
            <a:endParaRPr lang="en-US" sz="3200" smtClean="0"/>
          </a:p>
        </p:txBody>
      </p:sp>
      <p:sp>
        <p:nvSpPr>
          <p:cNvPr id="1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06850" y="5654675"/>
            <a:ext cx="92392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sp>
        <p:nvSpPr>
          <p:cNvPr id="1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6913" y="5664200"/>
            <a:ext cx="904875" cy="5095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sz="3200" dirty="0" smtClean="0"/>
              <a:t>2p</a:t>
            </a:r>
            <a:r>
              <a:rPr lang="en-US" sz="3200" baseline="30000" dirty="0" smtClean="0"/>
              <a:t>6</a:t>
            </a:r>
            <a:endParaRPr lang="en-US" sz="3200" dirty="0" smtClean="0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2452502" y="4156024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1" name="Line 107"/>
          <p:cNvSpPr>
            <a:spLocks noChangeShapeType="1"/>
          </p:cNvSpPr>
          <p:nvPr/>
        </p:nvSpPr>
        <p:spPr bwMode="auto">
          <a:xfrm flipV="1">
            <a:off x="2793206" y="411003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" name="Line 107"/>
          <p:cNvSpPr>
            <a:spLocks noChangeShapeType="1"/>
          </p:cNvSpPr>
          <p:nvPr/>
        </p:nvSpPr>
        <p:spPr bwMode="auto">
          <a:xfrm flipV="1">
            <a:off x="3255963" y="4110038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3" name="Line 106"/>
          <p:cNvSpPr>
            <a:spLocks noChangeShapeType="1"/>
          </p:cNvSpPr>
          <p:nvPr/>
        </p:nvSpPr>
        <p:spPr bwMode="auto">
          <a:xfrm>
            <a:off x="1479550" y="3582987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4" name="Line 107"/>
          <p:cNvSpPr>
            <a:spLocks noChangeShapeType="1"/>
          </p:cNvSpPr>
          <p:nvPr/>
        </p:nvSpPr>
        <p:spPr bwMode="auto">
          <a:xfrm flipV="1">
            <a:off x="1631950" y="3624263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>
          <a:xfrm>
            <a:off x="5213351" y="5640965"/>
            <a:ext cx="904875" cy="509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357438" y="3221037"/>
            <a:ext cx="0" cy="4270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0" name="Rectangle 3"/>
          <p:cNvSpPr txBox="1">
            <a:spLocks noChangeArrowheads="1"/>
          </p:cNvSpPr>
          <p:nvPr/>
        </p:nvSpPr>
        <p:spPr>
          <a:xfrm>
            <a:off x="5856287" y="5559477"/>
            <a:ext cx="904875" cy="509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en-US" dirty="0" smtClean="0"/>
              <a:t>3p</a:t>
            </a:r>
            <a:r>
              <a:rPr lang="en-US" baseline="30000" dirty="0" smtClean="0"/>
              <a:t>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84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animBg="1"/>
      <p:bldP spid="37898" grpId="0" animBg="1"/>
      <p:bldP spid="37899" grpId="0" animBg="1"/>
      <p:bldP spid="37900" grpId="0" animBg="1"/>
      <p:bldP spid="37902" grpId="0" animBg="1"/>
      <p:bldP spid="37904" grpId="0" animBg="1"/>
      <p:bldP spid="116" grpId="0" build="p"/>
      <p:bldP spid="117" grpId="0" build="p"/>
      <p:bldP spid="118" grpId="0" build="p"/>
      <p:bldP spid="110" grpId="0" animBg="1"/>
      <p:bldP spid="111" grpId="0" animBg="1"/>
      <p:bldP spid="112" grpId="0" animBg="1"/>
      <p:bldP spid="113" grpId="0" animBg="1"/>
      <p:bldP spid="114" grpId="0" animBg="1"/>
      <p:bldP spid="115" grpId="0" build="p"/>
      <p:bldP spid="119" grpId="0" animBg="1"/>
      <p:bldP spid="1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866775"/>
            <a:ext cx="64865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7901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hs.d211.org/science/faculty/hlg/e%20conf%20travis/IMG00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88832" cy="32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9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Electromagnetic radiation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Radio waves</a:t>
            </a:r>
          </a:p>
          <a:p>
            <a:r>
              <a:rPr lang="en-AU" dirty="0" smtClean="0"/>
              <a:t>Microwaves</a:t>
            </a:r>
          </a:p>
          <a:p>
            <a:r>
              <a:rPr lang="en-AU" dirty="0" smtClean="0"/>
              <a:t>Infrared waves</a:t>
            </a:r>
          </a:p>
          <a:p>
            <a:r>
              <a:rPr lang="en-AU" dirty="0" smtClean="0"/>
              <a:t>Visible light</a:t>
            </a:r>
          </a:p>
          <a:p>
            <a:r>
              <a:rPr lang="en-AU" dirty="0" smtClean="0"/>
              <a:t>Ultraviolet waves</a:t>
            </a:r>
          </a:p>
          <a:p>
            <a:r>
              <a:rPr lang="en-AU" dirty="0" smtClean="0"/>
              <a:t>X-rays</a:t>
            </a:r>
          </a:p>
          <a:p>
            <a:r>
              <a:rPr lang="en-AU" dirty="0" smtClean="0"/>
              <a:t>Gamma rays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1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Models of the Atom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99" y="1562870"/>
            <a:ext cx="4038600" cy="4525963"/>
          </a:xfrm>
        </p:spPr>
        <p:txBody>
          <a:bodyPr/>
          <a:lstStyle/>
          <a:p>
            <a:r>
              <a:rPr lang="en-AU" dirty="0" smtClean="0"/>
              <a:t>John Dalton</a:t>
            </a:r>
          </a:p>
          <a:p>
            <a:r>
              <a:rPr lang="en-AU" dirty="0" smtClean="0"/>
              <a:t>1766-1844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J.J. Thompson</a:t>
            </a:r>
          </a:p>
          <a:p>
            <a:r>
              <a:rPr lang="en-AU" dirty="0" smtClean="0"/>
              <a:t>1856-1940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3435" y="1562870"/>
            <a:ext cx="4038600" cy="4525963"/>
          </a:xfrm>
        </p:spPr>
        <p:txBody>
          <a:bodyPr/>
          <a:lstStyle/>
          <a:p>
            <a:r>
              <a:rPr lang="en-AU" dirty="0" smtClean="0"/>
              <a:t>Ernest Rutherford</a:t>
            </a:r>
          </a:p>
          <a:p>
            <a:r>
              <a:rPr lang="en-AU" dirty="0" smtClean="0"/>
              <a:t>1871-1937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Niels Bohr</a:t>
            </a:r>
          </a:p>
          <a:p>
            <a:r>
              <a:rPr lang="en-AU" dirty="0" smtClean="0"/>
              <a:t>1885-1962	</a:t>
            </a:r>
            <a:endParaRPr lang="en-AU" dirty="0"/>
          </a:p>
        </p:txBody>
      </p:sp>
      <p:pic>
        <p:nvPicPr>
          <p:cNvPr id="1026" name="Picture 2" descr="http://periodical2015.weebly.com/uploads/2/9/3/0/29302325/7507760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20776"/>
            <a:ext cx="19716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2.web.britannica.com/eb-media/85/101085-004-E1192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89" y="4160240"/>
            <a:ext cx="1617415" cy="23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6/6e/Ernest_Rutherford_L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4" y="1320776"/>
            <a:ext cx="1706393" cy="22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belprize.org/nobel_prizes/physics/laureates/1922/boh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2" y="4264553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http://www.fccj.us/Lab/SpectroscopyKSL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6891" cy="50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Speed of light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Frequency is measured in Hertz(Hz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 smtClean="0"/>
              <a:t>c</a:t>
            </a:r>
            <a:r>
              <a:rPr lang="en-AU" smtClean="0"/>
              <a:t>= 3.0x10</a:t>
            </a:r>
            <a:r>
              <a:rPr lang="en-AU" baseline="30000"/>
              <a:t>8</a:t>
            </a:r>
            <a:r>
              <a:rPr lang="en-AU" smtClean="0"/>
              <a:t> m/s</a:t>
            </a:r>
            <a:endParaRPr lang="en-AU" dirty="0"/>
          </a:p>
        </p:txBody>
      </p:sp>
      <p:pic>
        <p:nvPicPr>
          <p:cNvPr id="6146" name="Picture 2" descr="http://amazingspace.org/resources/explorations/light/images/equation-wavel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738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22945"/>
            <a:ext cx="6329339" cy="29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06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945"/>
            <a:ext cx="9140663" cy="57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06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media.web.britannica.com/eb-media/75/95275-050-6ABFB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5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91"/>
            <a:ext cx="914066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Physics &amp; the Quantum Mechanical Model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073482"/>
            <a:ext cx="4040188" cy="639762"/>
          </a:xfrm>
        </p:spPr>
        <p:txBody>
          <a:bodyPr/>
          <a:lstStyle/>
          <a:p>
            <a:r>
              <a:rPr lang="en-AU" dirty="0" smtClean="0"/>
              <a:t>Emission spectrum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http://staff.on.br/jlkm/astron2e/AT_MEDIA/CH04/CHAP04AT/AT04F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244"/>
            <a:ext cx="9144000" cy="51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Calculate the wave length of the yellow light emitted by a sodium lamp if the frequency of the radiation is 5.10x10</a:t>
            </a:r>
            <a:r>
              <a:rPr lang="en-AU" baseline="30000" dirty="0" smtClean="0"/>
              <a:t>14</a:t>
            </a:r>
            <a:r>
              <a:rPr lang="en-AU" dirty="0" smtClean="0"/>
              <a:t>Hz</a:t>
            </a:r>
          </a:p>
          <a:p>
            <a:endParaRPr lang="en-AU" dirty="0" smtClean="0"/>
          </a:p>
          <a:p>
            <a:r>
              <a:rPr lang="en-AU" dirty="0" smtClean="0"/>
              <a:t>c=</a:t>
            </a:r>
            <a:r>
              <a:rPr lang="en-AU" dirty="0">
                <a:sym typeface="Symbol"/>
              </a:rPr>
              <a:t> </a:t>
            </a:r>
            <a:r>
              <a:rPr lang="en-AU" dirty="0" smtClean="0">
                <a:sym typeface="Symbol"/>
              </a:rPr>
              <a:t>v</a:t>
            </a:r>
            <a:endParaRPr lang="en-AU" dirty="0"/>
          </a:p>
          <a:p>
            <a:r>
              <a:rPr lang="en-AU" dirty="0" smtClean="0">
                <a:sym typeface="Symbol"/>
              </a:rPr>
              <a:t>=c/v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3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AutoShape 2" descr="Displaying 20160412_2028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3533" r="12863" b="2687"/>
          <a:stretch/>
        </p:blipFill>
        <p:spPr bwMode="auto">
          <a:xfrm rot="16200000">
            <a:off x="-409" y="161187"/>
            <a:ext cx="6885900" cy="65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Displaying 20160412_20283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95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learner.org/interactives/periodic/images/ch_2_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5762"/>
            <a:ext cx="3556298" cy="59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Energy levels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u="sng" dirty="0" smtClean="0"/>
              <a:t>Energy level:</a:t>
            </a:r>
            <a:r>
              <a:rPr lang="en-US" altLang="en-US" b="1" dirty="0" smtClean="0"/>
              <a:t>  </a:t>
            </a:r>
            <a:r>
              <a:rPr lang="en-US" altLang="en-US" dirty="0" smtClean="0"/>
              <a:t>The region around the nucleus where the electron is likely to be moving.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5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Think of energy levels like a ladder:</a:t>
            </a:r>
          </a:p>
        </p:txBody>
      </p:sp>
      <p:pic>
        <p:nvPicPr>
          <p:cNvPr id="45061" name="Picture 5" descr="quantumladdermvc-00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6479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lad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324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509905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66"/>
                </a:solidFill>
              </a:rPr>
              <a:t>What is the difference between the two ladders?</a:t>
            </a:r>
          </a:p>
        </p:txBody>
      </p:sp>
    </p:spTree>
    <p:extLst>
      <p:ext uri="{BB962C8B-B14F-4D97-AF65-F5344CB8AC3E}">
        <p14:creationId xmlns:p14="http://schemas.microsoft.com/office/powerpoint/2010/main" val="40518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19400"/>
            <a:ext cx="36083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quantumladdermvc-002x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2701925" cy="5410200"/>
          </a:xfr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971800" y="3200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Lowest Energy Level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1981200" y="31242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AutoShape 8"/>
          <p:cNvSpPr>
            <a:spLocks noChangeArrowheads="1"/>
          </p:cNvSpPr>
          <p:nvPr/>
        </p:nvSpPr>
        <p:spPr bwMode="auto">
          <a:xfrm>
            <a:off x="1905000" y="12954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895600" y="13716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Highest Energy Level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Char char="•"/>
            </a:pPr>
            <a:r>
              <a:rPr lang="en-US" altLang="en-US" sz="3200"/>
              <a:t>Electrons cannot exist between energy levels.</a:t>
            </a:r>
            <a:r>
              <a:rPr lang="en-US" altLang="en-US" sz="2400"/>
              <a:t>  </a:t>
            </a:r>
          </a:p>
          <a:p>
            <a:pPr>
              <a:buFontTx/>
              <a:buChar char="•"/>
            </a:pPr>
            <a:endParaRPr lang="en-US" altLang="en-US" sz="24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-8231112">
            <a:off x="4803775" y="2274888"/>
            <a:ext cx="2173288" cy="457200"/>
          </a:xfrm>
          <a:prstGeom prst="leftArrow">
            <a:avLst>
              <a:gd name="adj1" fmla="val 50000"/>
              <a:gd name="adj2" fmla="val 54181"/>
            </a:avLst>
          </a:prstGeom>
          <a:solidFill>
            <a:schemeClr val="accent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-8839688">
            <a:off x="5270500" y="3725863"/>
            <a:ext cx="1584325" cy="457200"/>
          </a:xfrm>
          <a:prstGeom prst="leftArrow">
            <a:avLst>
              <a:gd name="adj1" fmla="val 50000"/>
              <a:gd name="adj2" fmla="val 54177"/>
            </a:avLst>
          </a:prstGeom>
          <a:solidFill>
            <a:schemeClr val="accent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0668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Highest energy is farthest away from the nucleus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0400" y="365760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Lowest energy level is closest to the nucleus</a:t>
            </a:r>
          </a:p>
        </p:txBody>
      </p:sp>
    </p:spTree>
    <p:extLst>
      <p:ext uri="{BB962C8B-B14F-4D97-AF65-F5344CB8AC3E}">
        <p14:creationId xmlns:p14="http://schemas.microsoft.com/office/powerpoint/2010/main" val="25188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 animBg="1"/>
      <p:bldP spid="12293" grpId="0" animBg="1"/>
      <p:bldP spid="46089" grpId="0"/>
      <p:bldP spid="46089" grpId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01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quantum Mechanical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31776"/>
            <a:ext cx="91440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To move from rung (or orbit) to the next electrons must gain or lose the right amount of energy.</a:t>
            </a:r>
          </a:p>
          <a:p>
            <a:pPr lvl="1">
              <a:spcBef>
                <a:spcPct val="0"/>
              </a:spcBef>
            </a:pPr>
            <a:r>
              <a:rPr lang="en-US" altLang="en-US" smtClean="0"/>
              <a:t>This amount is called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mtClean="0"/>
              <a:t>	a </a:t>
            </a:r>
            <a:r>
              <a:rPr lang="en-US" altLang="en-US" u="sng" smtClean="0"/>
              <a:t>quantum</a:t>
            </a:r>
            <a:r>
              <a:rPr lang="en-US" altLang="en-US" smtClean="0"/>
              <a:t> of energy.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9214"/>
            <a:ext cx="36576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38564"/>
            <a:ext cx="8229600" cy="1187599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s always holds 2 electrons</a:t>
            </a:r>
          </a:p>
          <a:p>
            <a:r>
              <a:rPr lang="en-AU" dirty="0" smtClean="0"/>
              <a:t>p always holds 6 electrons</a:t>
            </a:r>
          </a:p>
          <a:p>
            <a:r>
              <a:rPr lang="en-AU" dirty="0" smtClean="0"/>
              <a:t>d always holds 10 electrons </a:t>
            </a: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7222"/>
          <a:stretch/>
        </p:blipFill>
        <p:spPr bwMode="auto">
          <a:xfrm>
            <a:off x="33536" y="404664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73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636</Words>
  <Application>Microsoft Office PowerPoint</Application>
  <PresentationFormat>On-screen Show (4:3)</PresentationFormat>
  <Paragraphs>231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13</vt:lpstr>
      <vt:lpstr>PowerPoint Presentation</vt:lpstr>
      <vt:lpstr>Models of the Atom</vt:lpstr>
      <vt:lpstr>PowerPoint Presentation</vt:lpstr>
      <vt:lpstr>Energy levels</vt:lpstr>
      <vt:lpstr>Think of energy levels like a ladder:</vt:lpstr>
      <vt:lpstr>PowerPoint Presentation</vt:lpstr>
      <vt:lpstr>The quantum Mechanical model</vt:lpstr>
      <vt:lpstr>PowerPoint Presentation</vt:lpstr>
      <vt:lpstr>PowerPoint Presentation</vt:lpstr>
      <vt:lpstr>PowerPoint Presentation</vt:lpstr>
      <vt:lpstr>Orbitals</vt:lpstr>
      <vt:lpstr>How to put electrons in orbitals</vt:lpstr>
      <vt:lpstr>PowerPoint Presentation</vt:lpstr>
      <vt:lpstr>How electrons fill orbitals  (writing electron configurations)</vt:lpstr>
      <vt:lpstr>How electrons fill orbitals  (writing electron configurations)</vt:lpstr>
      <vt:lpstr>How electrons fill orbitals  (writing electron configurations)</vt:lpstr>
      <vt:lpstr>Example</vt:lpstr>
      <vt:lpstr>PowerPoint Presentation</vt:lpstr>
      <vt:lpstr>Example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Physics &amp; the Quantum Mechanical Model</vt:lpstr>
      <vt:lpstr>Physics &amp; the Quantum Mechanical Model</vt:lpstr>
      <vt:lpstr>Physics &amp; the Quantum Mechanical Model</vt:lpstr>
      <vt:lpstr>Physics &amp; the Quantum Mechanical Model</vt:lpstr>
      <vt:lpstr>Physics &amp; the Quantum Mechanical Model</vt:lpstr>
      <vt:lpstr>Physics &amp; the Quantum Mechanical Model</vt:lpstr>
      <vt:lpstr>Physics &amp; the Quantum Mechanical Model</vt:lpstr>
      <vt:lpstr>PowerPoint Presentation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Fiona</dc:creator>
  <cp:lastModifiedBy>Fiona Krogh</cp:lastModifiedBy>
  <cp:revision>20</cp:revision>
  <dcterms:created xsi:type="dcterms:W3CDTF">2016-04-12T19:03:58Z</dcterms:created>
  <dcterms:modified xsi:type="dcterms:W3CDTF">2016-04-20T15:24:16Z</dcterms:modified>
</cp:coreProperties>
</file>