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3" r:id="rId7"/>
    <p:sldId id="264" r:id="rId8"/>
    <p:sldId id="266" r:id="rId9"/>
    <p:sldId id="267" r:id="rId10"/>
    <p:sldId id="270" r:id="rId11"/>
    <p:sldId id="276" r:id="rId12"/>
    <p:sldId id="269" r:id="rId13"/>
    <p:sldId id="271" r:id="rId14"/>
    <p:sldId id="272" r:id="rId15"/>
    <p:sldId id="273" r:id="rId16"/>
    <p:sldId id="277" r:id="rId17"/>
    <p:sldId id="280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2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16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1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7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2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06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55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6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00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1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93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33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7064-DA7C-4AFD-92EF-B18DD2B40E50}" type="datetimeFigureOut">
              <a:rPr lang="en-AU" smtClean="0"/>
              <a:t>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80F0-DA7F-457C-AAA3-3BDB5EC4AB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4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/>
          <a:lstStyle/>
          <a:p>
            <a:r>
              <a:rPr lang="en-AU" smtClean="0"/>
              <a:t>Photosynthesis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76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33825"/>
            <a:ext cx="36671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Photosynthesis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AU" dirty="0" smtClean="0"/>
              <a:t>Takes place in Chloroplasts</a:t>
            </a:r>
          </a:p>
          <a:p>
            <a:r>
              <a:rPr lang="en-AU" dirty="0" smtClean="0"/>
              <a:t>Chlorophyll is inside chloroplasts</a:t>
            </a:r>
          </a:p>
          <a:p>
            <a:pPr lvl="1"/>
            <a:r>
              <a:rPr lang="en-AU" dirty="0" smtClean="0"/>
              <a:t>Chlorophyll is green</a:t>
            </a:r>
          </a:p>
          <a:p>
            <a:r>
              <a:rPr lang="en-AU" dirty="0" smtClean="0"/>
              <a:t>Works best under red or blue light</a:t>
            </a:r>
          </a:p>
          <a:p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9633" r="8892" b="9202"/>
          <a:stretch/>
        </p:blipFill>
        <p:spPr bwMode="auto">
          <a:xfrm>
            <a:off x="1115616" y="3822919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110" y="2107"/>
            <a:ext cx="4316103" cy="582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22809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Photosynthesis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AU" dirty="0" smtClean="0"/>
              <a:t>Two parts</a:t>
            </a:r>
          </a:p>
          <a:p>
            <a:r>
              <a:rPr lang="en-AU" dirty="0" smtClean="0"/>
              <a:t>1. light dependant</a:t>
            </a:r>
          </a:p>
          <a:p>
            <a:pPr lvl="1"/>
            <a:r>
              <a:rPr lang="en-AU" dirty="0" smtClean="0"/>
              <a:t>Must have light </a:t>
            </a:r>
            <a:endParaRPr lang="en-AU" dirty="0"/>
          </a:p>
          <a:p>
            <a:r>
              <a:rPr lang="en-AU" dirty="0" smtClean="0"/>
              <a:t>2. Light independent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(Calvin Cycle)</a:t>
            </a:r>
          </a:p>
          <a:p>
            <a:pPr lvl="1"/>
            <a:r>
              <a:rPr lang="en-AU" dirty="0" smtClean="0"/>
              <a:t>Does not require light to occur.</a:t>
            </a:r>
          </a:p>
          <a:p>
            <a:pPr lvl="1"/>
            <a:r>
              <a:rPr lang="en-AU" dirty="0" smtClean="0"/>
              <a:t>Can happen in light or dark </a:t>
            </a:r>
          </a:p>
        </p:txBody>
      </p:sp>
    </p:spTree>
    <p:extLst>
      <p:ext uri="{BB962C8B-B14F-4D97-AF65-F5344CB8AC3E}">
        <p14:creationId xmlns:p14="http://schemas.microsoft.com/office/powerpoint/2010/main" val="11808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7496"/>
            <a:ext cx="2987824" cy="1456267"/>
          </a:xfrm>
        </p:spPr>
        <p:txBody>
          <a:bodyPr/>
          <a:lstStyle/>
          <a:p>
            <a:r>
              <a:rPr lang="en-AU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51" y="1534333"/>
            <a:ext cx="2868155" cy="5098943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Chlorophyll are inside thylakoid.</a:t>
            </a:r>
          </a:p>
          <a:p>
            <a:r>
              <a:rPr lang="en-AU" sz="2800" dirty="0" smtClean="0"/>
              <a:t>Light dependant photosynthesis takes place granum</a:t>
            </a:r>
          </a:p>
          <a:p>
            <a:r>
              <a:rPr lang="en-AU" sz="2800" dirty="0" smtClean="0"/>
              <a:t>Light independent photosynthesis takes place in </a:t>
            </a:r>
            <a:r>
              <a:rPr lang="en-AU" sz="2800" dirty="0" err="1" smtClean="0"/>
              <a:t>stroma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07" y="145390"/>
            <a:ext cx="5857031" cy="48808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Suzanne Cory HS VCE Biology Unit 3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 Krogh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2682175" cy="14562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Light dependant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068"/>
            <a:ext cx="2987300" cy="364913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Light and water go in to the granum of the chloroplast</a:t>
            </a:r>
          </a:p>
          <a:p>
            <a:r>
              <a:rPr lang="en-AU" sz="2800" dirty="0" smtClean="0"/>
              <a:t>One H+ is split from the water</a:t>
            </a:r>
          </a:p>
          <a:p>
            <a:r>
              <a:rPr lang="en-AU" sz="2800" dirty="0" smtClean="0"/>
              <a:t>Oxygen leaves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Suzanne Cory HS VCE Biology Unit 3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 Krogh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287"/>
            <a:ext cx="5148065" cy="6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2682175" cy="14562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Light dependant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068"/>
            <a:ext cx="2987300" cy="364913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The H+ then attaches to NADP+ to become NADPH</a:t>
            </a:r>
          </a:p>
          <a:p>
            <a:r>
              <a:rPr lang="en-AU" sz="2800" dirty="0" smtClean="0"/>
              <a:t>The ADP and the P join together to become ATP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Suzanne Cory HS VCE Biology Unit 3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 Krogh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287"/>
            <a:ext cx="5148065" cy="6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7" y="609601"/>
            <a:ext cx="3022169" cy="14562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Light Independent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068"/>
            <a:ext cx="2987300" cy="364913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In the Calvin cycle CO</a:t>
            </a:r>
            <a:r>
              <a:rPr lang="en-AU" dirty="0" smtClean="0"/>
              <a:t>2</a:t>
            </a:r>
            <a:r>
              <a:rPr lang="en-AU" sz="2800" dirty="0" smtClean="0"/>
              <a:t> enters.</a:t>
            </a:r>
          </a:p>
          <a:p>
            <a:r>
              <a:rPr lang="en-AU" sz="2800" dirty="0" smtClean="0"/>
              <a:t>The H+ is taken form NADPH and ATP energy</a:t>
            </a:r>
          </a:p>
          <a:p>
            <a:r>
              <a:rPr lang="en-AU" sz="2800" dirty="0" smtClean="0"/>
              <a:t>Glucose is made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Suzanne Cory HS VCE Biology Unit 3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 Krogh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287"/>
            <a:ext cx="5148065" cy="6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57163"/>
            <a:ext cx="6731000" cy="65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all this sugar?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smtClean="0"/>
              <a:t>Glucose is stored as starch</a:t>
            </a:r>
          </a:p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growth</a:t>
            </a:r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78" y="3419475"/>
            <a:ext cx="4857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46" y="1484782"/>
            <a:ext cx="1451018" cy="1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3941337"/>
            <a:ext cx="4243957" cy="29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"/>
          <a:stretch/>
        </p:blipFill>
        <p:spPr bwMode="auto">
          <a:xfrm>
            <a:off x="6657919" y="908720"/>
            <a:ext cx="2486081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en-US" dirty="0" smtClean="0"/>
              <a:t>Things that affect rate of photosynthesis</a:t>
            </a:r>
          </a:p>
          <a:p>
            <a:pPr lvl="1"/>
            <a:r>
              <a:rPr lang="en-US" dirty="0" smtClean="0"/>
              <a:t>Sunlight</a:t>
            </a:r>
          </a:p>
          <a:p>
            <a:pPr lvl="2"/>
            <a:r>
              <a:rPr lang="en-US" dirty="0" smtClean="0"/>
              <a:t>If no sunlight then no energy</a:t>
            </a:r>
          </a:p>
          <a:p>
            <a:pPr lvl="1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Too cold or too hot the enzymes stop working</a:t>
            </a:r>
          </a:p>
          <a:p>
            <a:pPr lvl="1"/>
            <a:r>
              <a:rPr lang="en-US" dirty="0" smtClean="0"/>
              <a:t>Amount of water </a:t>
            </a:r>
          </a:p>
          <a:p>
            <a:pPr lvl="2"/>
            <a:r>
              <a:rPr lang="en-US" dirty="0" smtClean="0"/>
              <a:t>No water means no H</a:t>
            </a:r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9028"/>
            <a:ext cx="4355976" cy="271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585"/>
          <a:stretch/>
        </p:blipFill>
        <p:spPr bwMode="auto">
          <a:xfrm>
            <a:off x="0" y="5026757"/>
            <a:ext cx="2771800" cy="17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207 Q2,3,4</a:t>
            </a:r>
          </a:p>
          <a:p>
            <a:r>
              <a:rPr lang="en-US" dirty="0" smtClean="0"/>
              <a:t>Page 214 Q1,2,3,4,5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36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Plant and animal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Difference between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53" y="2357438"/>
            <a:ext cx="9192353" cy="40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Autotrophs vs Heterotrophs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Autotrophs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Make their own food through light energy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H</a:t>
            </a:r>
            <a:r>
              <a:rPr lang="en-AU" dirty="0" smtClean="0"/>
              <a:t>eterotrophs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Can not photosynthesise. </a:t>
            </a:r>
          </a:p>
          <a:p>
            <a:r>
              <a:rPr lang="en-AU" dirty="0" smtClean="0"/>
              <a:t>Get food from eating plants or animals</a:t>
            </a:r>
          </a:p>
          <a:p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3824526"/>
            <a:ext cx="9007718" cy="26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Plant cells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56792"/>
            <a:ext cx="8748464" cy="4569371"/>
          </a:xfrm>
        </p:spPr>
        <p:txBody>
          <a:bodyPr/>
          <a:lstStyle/>
          <a:p>
            <a:r>
              <a:rPr lang="en-AU" dirty="0" smtClean="0"/>
              <a:t>During photosynthesis plants produce energy (ATP)</a:t>
            </a:r>
          </a:p>
          <a:p>
            <a:r>
              <a:rPr lang="en-AU" dirty="0" smtClean="0"/>
              <a:t>Plants convert sunlight energy into chemical energy.</a:t>
            </a:r>
          </a:p>
          <a:p>
            <a:r>
              <a:rPr lang="en-AU" dirty="0" smtClean="0"/>
              <a:t>This energy is stored in bonds.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758"/>
          <a:stretch/>
        </p:blipFill>
        <p:spPr bwMode="auto">
          <a:xfrm>
            <a:off x="1331640" y="3006876"/>
            <a:ext cx="5815996" cy="38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/>
          <a:lstStyle/>
          <a:p>
            <a:r>
              <a:rPr lang="en-AU" dirty="0"/>
              <a:t>Adenosine </a:t>
            </a:r>
            <a:r>
              <a:rPr lang="en-AU" dirty="0" smtClean="0"/>
              <a:t>triphosphate</a:t>
            </a:r>
          </a:p>
          <a:p>
            <a:r>
              <a:rPr lang="en-AU" dirty="0" smtClean="0"/>
              <a:t>Energy stored in bonds</a:t>
            </a:r>
          </a:p>
          <a:p>
            <a:r>
              <a:rPr lang="en-AU" dirty="0" smtClean="0"/>
              <a:t>When bonds are broken energy is released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0101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643192" cy="3951288"/>
          </a:xfrm>
        </p:spPr>
        <p:txBody>
          <a:bodyPr/>
          <a:lstStyle/>
          <a:p>
            <a:r>
              <a:rPr lang="en-AU" dirty="0"/>
              <a:t>Adenosine </a:t>
            </a:r>
            <a:r>
              <a:rPr lang="en-AU" dirty="0" smtClean="0"/>
              <a:t>triphosphate</a:t>
            </a:r>
          </a:p>
          <a:p>
            <a:r>
              <a:rPr lang="en-AU" dirty="0" smtClean="0"/>
              <a:t>Energy stored in bonds</a:t>
            </a:r>
          </a:p>
          <a:p>
            <a:r>
              <a:rPr lang="en-AU" dirty="0" smtClean="0"/>
              <a:t>When bonds are broken energy is released 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ADP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Adenosine diphosphate</a:t>
            </a:r>
          </a:p>
          <a:p>
            <a:r>
              <a:rPr lang="en-AU" dirty="0" smtClean="0"/>
              <a:t>Less energy that ATP</a:t>
            </a:r>
            <a:endParaRPr lang="en-AU" dirty="0"/>
          </a:p>
        </p:txBody>
      </p:sp>
      <p:pic>
        <p:nvPicPr>
          <p:cNvPr id="6146" name="Picture 2" descr="https://qph.is.quoracdn.net/main-qimg-c54b68682f87da20fad3d6f0798921e4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336704" cy="35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ATP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790388" cy="3951288"/>
          </a:xfrm>
        </p:spPr>
        <p:txBody>
          <a:bodyPr/>
          <a:lstStyle/>
          <a:p>
            <a:r>
              <a:rPr lang="en-AU" dirty="0"/>
              <a:t>Adenosine </a:t>
            </a:r>
            <a:r>
              <a:rPr lang="en-AU" dirty="0" smtClean="0"/>
              <a:t>triphosphate</a:t>
            </a:r>
          </a:p>
          <a:p>
            <a:r>
              <a:rPr lang="en-AU" dirty="0" smtClean="0"/>
              <a:t>Energy stored in bonds</a:t>
            </a:r>
          </a:p>
          <a:p>
            <a:r>
              <a:rPr lang="en-AU" dirty="0" smtClean="0"/>
              <a:t>When bonds are broken energy is released 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ADP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Adenosine diphosphate</a:t>
            </a:r>
          </a:p>
          <a:p>
            <a:r>
              <a:rPr lang="en-AU" dirty="0" smtClean="0"/>
              <a:t>Less energy that ATP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8"/>
          <a:stretch/>
        </p:blipFill>
        <p:spPr bwMode="auto">
          <a:xfrm>
            <a:off x="4618428" y="3573016"/>
            <a:ext cx="3629160" cy="37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5" t="-614" r="-121" b="614"/>
          <a:stretch/>
        </p:blipFill>
        <p:spPr bwMode="auto">
          <a:xfrm>
            <a:off x="759024" y="3573016"/>
            <a:ext cx="2964654" cy="36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Page 203 Q1,2,3,4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Photosynthesis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882552" cy="639762"/>
          </a:xfrm>
        </p:spPr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eactants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5517232"/>
            <a:ext cx="8291264" cy="1340768"/>
          </a:xfrm>
        </p:spPr>
        <p:txBody>
          <a:bodyPr/>
          <a:lstStyle/>
          <a:p>
            <a:r>
              <a:rPr lang="en-AU" dirty="0" smtClean="0"/>
              <a:t>Photosynthesis uses energy of sunlight to convert water and carbon dioxide into high energy sugars and oxygen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8184" y="1535113"/>
            <a:ext cx="2458616" cy="639762"/>
          </a:xfrm>
        </p:spPr>
        <p:txBody>
          <a:bodyPr/>
          <a:lstStyle/>
          <a:p>
            <a:r>
              <a:rPr lang="en-AU" dirty="0" smtClean="0"/>
              <a:t>Products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132856"/>
            <a:ext cx="8856984" cy="32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363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Photosynthesis</vt:lpstr>
      <vt:lpstr>Plant and animal cells</vt:lpstr>
      <vt:lpstr>Autotrophs vs Heterotrophs</vt:lpstr>
      <vt:lpstr>Plant cells</vt:lpstr>
      <vt:lpstr>ATP</vt:lpstr>
      <vt:lpstr>ATP</vt:lpstr>
      <vt:lpstr>ATP</vt:lpstr>
      <vt:lpstr>Text book </vt:lpstr>
      <vt:lpstr>Photosynthesis</vt:lpstr>
      <vt:lpstr>Photosynthesis</vt:lpstr>
      <vt:lpstr>Photosynthesis</vt:lpstr>
      <vt:lpstr>Chloroplast</vt:lpstr>
      <vt:lpstr>Light dependant stage</vt:lpstr>
      <vt:lpstr>Light dependant stage</vt:lpstr>
      <vt:lpstr>Light Independent stage</vt:lpstr>
      <vt:lpstr>PowerPoint Presentation</vt:lpstr>
      <vt:lpstr>What to do with all this sugar?</vt:lpstr>
      <vt:lpstr>Photosynthesis</vt:lpstr>
      <vt:lpstr>Text book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Photosybthesis</dc:title>
  <dc:creator>Fiona</dc:creator>
  <cp:lastModifiedBy>Fiona Krogh</cp:lastModifiedBy>
  <cp:revision>15</cp:revision>
  <dcterms:created xsi:type="dcterms:W3CDTF">2016-01-17T15:44:42Z</dcterms:created>
  <dcterms:modified xsi:type="dcterms:W3CDTF">2016-02-01T12:08:02Z</dcterms:modified>
</cp:coreProperties>
</file>